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docProps/custom.xml" ContentType="application/vnd.openxmlformats-officedocument.custom-propertie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0799763" cy="8999538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33" userDrawn="1">
          <p15:clr>
            <a:srgbClr val="A4A3A4"/>
          </p15:clr>
        </p15:guide>
        <p15:guide id="2" pos="546" userDrawn="1">
          <p15:clr>
            <a:srgbClr val="A4A3A4"/>
          </p15:clr>
        </p15:guide>
        <p15:guide id="3" pos="62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A7A1E7-D1C7-5D6C-C32A-1ADBD65B1674}" v="1" dt="2026-08-21T12:26:11.7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98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3680" y="952"/>
      </p:cViewPr>
      <p:guideLst>
        <p:guide orient="horz" pos="2533"/>
        <p:guide pos="546"/>
        <p:guide pos="62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A9A7A1E7-D1C7-5D6C-C32A-1ADBD65B1674}"/>
    <pc:docChg chg="modSld">
      <pc:chgData name="" userId="" providerId="" clId="Web-{A9A7A1E7-D1C7-5D6C-C32A-1ADBD65B1674}" dt="2026-08-21T12:26:11.755" v="0"/>
      <pc:docMkLst>
        <pc:docMk/>
      </pc:docMkLst>
      <pc:sldChg chg="delSp">
        <pc:chgData name="" userId="" providerId="" clId="Web-{A9A7A1E7-D1C7-5D6C-C32A-1ADBD65B1674}" dt="2026-08-21T12:26:11.755" v="0"/>
        <pc:sldMkLst>
          <pc:docMk/>
          <pc:sldMk cId="707015177" sldId="256"/>
        </pc:sldMkLst>
        <pc:spChg chg="del">
          <ac:chgData name="" userId="" providerId="" clId="Web-{A9A7A1E7-D1C7-5D6C-C32A-1ADBD65B1674}" dt="2026-08-21T12:26:11.755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" y="0"/>
            <a:ext cx="10799445" cy="8999537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9091180C-030E-7134-BEA5-F662F7A301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29" y="385128"/>
            <a:ext cx="2121774" cy="784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953428-F89A-19DF-24AE-A1A03D6655ED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" y="0"/>
            <a:ext cx="10799444" cy="8999537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A7CBBC7-6444-2287-D2D3-81B44DFB02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29" y="385128"/>
            <a:ext cx="2121774" cy="78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F846F8-7F6E-F3CD-4030-4573C95DF46C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605184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" y="0"/>
            <a:ext cx="10799444" cy="8999537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5099D30C-6A2A-5D40-A6CA-4A987378BA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29" y="385128"/>
            <a:ext cx="2121774" cy="78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512925-1868-660A-44F4-9F110DD41C5F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0280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" y="0"/>
            <a:ext cx="10799444" cy="8999537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80E79C82-7C9B-F967-01F3-088F6D1EE6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29" y="385128"/>
            <a:ext cx="2121774" cy="78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23D5E7-00FA-CCD2-35C2-4C8E1EB8DE31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16395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" y="0"/>
            <a:ext cx="10799444" cy="8999537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9A0F122D-000D-FF5F-F10D-41F9D92767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29" y="385128"/>
            <a:ext cx="2121774" cy="78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A868D1-E2E9-4D86-ACFB-9C3D4E8BAB64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574226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" y="0"/>
            <a:ext cx="10799444" cy="8999537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86F2BCC6-DC69-F59B-51F4-AFEECCA260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29" y="385128"/>
            <a:ext cx="2121774" cy="78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8A05DF-4F0E-F559-125E-F1DC9EF403FE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802271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799444" cy="8999537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526C06CA-D062-4893-95B2-0613F879E2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29" y="385128"/>
            <a:ext cx="2121774" cy="78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FAABF7-7618-DC32-D122-4AADB0C88957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90093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799444" cy="899953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B5E8B2C5-D780-9E71-18B9-60D10C2BAC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29" y="385128"/>
            <a:ext cx="2121774" cy="78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70FA8F-2319-0F63-8C59-BF1DB063C0EE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34057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7" y="479144"/>
            <a:ext cx="9314796" cy="17394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7" y="2395711"/>
            <a:ext cx="9314796" cy="57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8341243"/>
            <a:ext cx="2429947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5" y="8341243"/>
            <a:ext cx="3644920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8341243"/>
            <a:ext cx="2429947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560676-4942-B50E-4B23-8D4BB0A75E0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124450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EC4343-8D92-6FC7-8F4E-B6C737CF031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124450" y="8753158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919831" rtl="0" eaLnBrk="1" latinLnBrk="0" hangingPunct="1">
        <a:lnSpc>
          <a:spcPct val="90000"/>
        </a:lnSpc>
        <a:spcBef>
          <a:spcPct val="0"/>
        </a:spcBef>
        <a:buNone/>
        <a:defRPr sz="92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957" indent="-479957" algn="l" defTabSz="1919831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1pPr>
      <a:lvl2pPr marL="1439872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2pPr>
      <a:lvl3pPr marL="2399789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359704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4319619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5279535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6239450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7199366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8159280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1pPr>
      <a:lvl2pPr marL="959915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919831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3pPr>
      <a:lvl4pPr marL="2879746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3839660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4799576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5759491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6719407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7679322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1030763" y="-900113"/>
            <a:ext cx="5171374" cy="10799763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415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744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235482" indent="-235482">
                  <a:buFont typeface="+mj-lt"/>
                  <a:buAutoNum type="arabicPeriod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r>
                  <a:rPr lang="en-GB" sz="1744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744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415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AEBBA60-4EA2-3FDE-5376-C050DAFDF8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1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99A2542-D33F-BD9C-7418-21556EEEF3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88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5A59D05-0A55-FC8D-946A-C2C4C6CDA9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691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B67E7E8-3143-5BAA-37AE-9D1C6A27CF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807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50E068B-F4E5-2199-9A52-DB29147E94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481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37D9458-258C-63F9-9166-646F749405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1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7473A91-844B-C9CB-11D5-51144D3FDD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58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CCC5BDE-26FC-46B5-9F73-4A474B8A55BB}"/>
</file>

<file path=customXml/itemProps2.xml><?xml version="1.0" encoding="utf-8"?>
<ds:datastoreItem xmlns:ds="http://schemas.openxmlformats.org/officeDocument/2006/customXml" ds:itemID="{6C730036-2368-4B22-9335-2297B5059DDE}"/>
</file>

<file path=customXml/itemProps3.xml><?xml version="1.0" encoding="utf-8"?>
<ds:datastoreItem xmlns:ds="http://schemas.openxmlformats.org/officeDocument/2006/customXml" ds:itemID="{7D8B1E79-2B44-439F-8FD3-7914DAD62C8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8</cp:revision>
  <dcterms:created xsi:type="dcterms:W3CDTF">2026-03-27T13:21:44Z</dcterms:created>
  <dcterms:modified xsi:type="dcterms:W3CDTF">2026-08-21T12:26:12Z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2026-08-20T11:18:44Z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47eac095-ff70-41fd-9686-1a4d9597cd7d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