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799763" cy="8999538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33" userDrawn="1">
          <p15:clr>
            <a:srgbClr val="A4A3A4"/>
          </p15:clr>
        </p15:guide>
        <p15:guide id="2" pos="546" userDrawn="1">
          <p15:clr>
            <a:srgbClr val="A4A3A4"/>
          </p15:clr>
        </p15:guide>
        <p15:guide id="3" pos="6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6A551-4B6E-0248-ABEE-3ACFBB90EB81}" v="1" dt="2026-03-27T14:52:04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91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536" y="192"/>
      </p:cViewPr>
      <p:guideLst>
        <p:guide orient="horz" pos="2533"/>
        <p:guide pos="546"/>
        <p:guide pos="6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te Attuoni" userId="632.fcblondon.egnyte.com_tp_egnyte_plus" providerId="OAuth2" clId="{6DD75081-24F0-5936-872E-80EA77BC6688}"/>
    <pc:docChg chg="modSld modMainMaster">
      <pc:chgData name="Dante Attuoni" userId="632.fcblondon.egnyte.com_tp_egnyte_plus" providerId="OAuth2" clId="{6DD75081-24F0-5936-872E-80EA77BC6688}" dt="2026-03-27T14:52:04.318" v="0"/>
      <pc:docMkLst>
        <pc:docMk/>
      </pc:docMkLst>
      <pc:sldChg chg="modSp">
        <pc:chgData name="Dante Attuoni" userId="632.fcblondon.egnyte.com_tp_egnyte_plus" providerId="OAuth2" clId="{6DD75081-24F0-5936-872E-80EA77BC6688}" dt="2026-03-27T14:52:04.318" v="0"/>
        <pc:sldMkLst>
          <pc:docMk/>
          <pc:sldMk cId="707015177" sldId="256"/>
        </pc:sldMkLst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k cId="707015177" sldId="256"/>
            <ac:spMk id="16" creationId="{90E3DE64-AD8D-459F-B35D-BFFD53A17659}"/>
          </ac:spMkLst>
        </pc:spChg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k cId="707015177" sldId="256"/>
            <ac:spMk id="29" creationId="{642F41A7-C3D5-4106-8729-6434FB0AFD86}"/>
          </ac:spMkLst>
        </pc:spChg>
        <pc:grpChg chg="mod">
          <ac:chgData name="Dante Attuoni" userId="632.fcblondon.egnyte.com_tp_egnyte_plus" providerId="OAuth2" clId="{6DD75081-24F0-5936-872E-80EA77BC6688}" dt="2026-03-27T14:52:04.318" v="0"/>
          <ac:grpSpMkLst>
            <pc:docMk/>
            <pc:sldMk cId="707015177" sldId="256"/>
            <ac:grpSpMk id="26" creationId="{CB44AA82-616A-4A66-BA81-A7E377856FB4}"/>
          </ac:grpSpMkLst>
        </pc:grpChg>
        <pc:grpChg chg="mod">
          <ac:chgData name="Dante Attuoni" userId="632.fcblondon.egnyte.com_tp_egnyte_plus" providerId="OAuth2" clId="{6DD75081-24F0-5936-872E-80EA77BC6688}" dt="2026-03-27T14:52:04.318" v="0"/>
          <ac:grpSpMkLst>
            <pc:docMk/>
            <pc:sldMk cId="707015177" sldId="256"/>
            <ac:grpSpMk id="27" creationId="{0BE62CB4-546C-4ADD-9DD8-71D02FDAD7B0}"/>
          </ac:grpSpMkLst>
        </pc:grpChg>
        <pc:grpChg chg="mod">
          <ac:chgData name="Dante Attuoni" userId="632.fcblondon.egnyte.com_tp_egnyte_plus" providerId="OAuth2" clId="{6DD75081-24F0-5936-872E-80EA77BC6688}" dt="2026-03-27T14:52:04.318" v="0"/>
          <ac:grpSpMkLst>
            <pc:docMk/>
            <pc:sldMk cId="707015177" sldId="256"/>
            <ac:grpSpMk id="30" creationId="{5DF6C5F2-6501-4F97-89EE-AEED1A4F261C}"/>
          </ac:grpSpMkLst>
        </pc:grpChg>
        <pc:picChg chg="mod">
          <ac:chgData name="Dante Attuoni" userId="632.fcblondon.egnyte.com_tp_egnyte_plus" providerId="OAuth2" clId="{6DD75081-24F0-5936-872E-80EA77BC6688}" dt="2026-03-27T14:52:04.318" v="0"/>
          <ac:picMkLst>
            <pc:docMk/>
            <pc:sldMk cId="707015177" sldId="256"/>
            <ac:picMk id="28" creationId="{E832018A-A75D-4394-9842-F97687010051}"/>
          </ac:picMkLst>
        </pc:picChg>
        <pc:picChg chg="mod">
          <ac:chgData name="Dante Attuoni" userId="632.fcblondon.egnyte.com_tp_egnyte_plus" providerId="OAuth2" clId="{6DD75081-24F0-5936-872E-80EA77BC6688}" dt="2026-03-27T14:52:04.318" v="0"/>
          <ac:picMkLst>
            <pc:docMk/>
            <pc:sldMk cId="707015177" sldId="256"/>
            <ac:picMk id="31" creationId="{3E12DCA5-11AE-4D89-A49A-29B2224A47A5}"/>
          </ac:picMkLst>
        </pc:picChg>
        <pc:picChg chg="mod">
          <ac:chgData name="Dante Attuoni" userId="632.fcblondon.egnyte.com_tp_egnyte_plus" providerId="OAuth2" clId="{6DD75081-24F0-5936-872E-80EA77BC6688}" dt="2026-03-27T14:52:04.318" v="0"/>
          <ac:picMkLst>
            <pc:docMk/>
            <pc:sldMk cId="707015177" sldId="256"/>
            <ac:picMk id="32" creationId="{2CD76A1C-2864-4213-8EB0-1AB72100A8E1}"/>
          </ac:picMkLst>
        </pc:picChg>
      </pc:sldChg>
      <pc:sldMasterChg chg="modSp modSldLayout">
        <pc:chgData name="Dante Attuoni" userId="632.fcblondon.egnyte.com_tp_egnyte_plus" providerId="OAuth2" clId="{6DD75081-24F0-5936-872E-80EA77BC6688}" dt="2026-03-27T14:52:04.318" v="0"/>
        <pc:sldMasterMkLst>
          <pc:docMk/>
          <pc:sldMasterMk cId="3944555568" sldId="2147483684"/>
        </pc:sldMasterMkLst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asterMk cId="3944555568" sldId="2147483684"/>
            <ac:spMk id="2" creationId="{00000000-0000-0000-0000-000000000000}"/>
          </ac:spMkLst>
        </pc:spChg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asterMk cId="3944555568" sldId="2147483684"/>
            <ac:spMk id="3" creationId="{00000000-0000-0000-0000-000000000000}"/>
          </ac:spMkLst>
        </pc:spChg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asterMk cId="3944555568" sldId="2147483684"/>
            <ac:spMk id="4" creationId="{00000000-0000-0000-0000-000000000000}"/>
          </ac:spMkLst>
        </pc:spChg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asterMk cId="3944555568" sldId="2147483684"/>
            <ac:spMk id="5" creationId="{00000000-0000-0000-0000-000000000000}"/>
          </ac:spMkLst>
        </pc:spChg>
        <pc:spChg chg="mod">
          <ac:chgData name="Dante Attuoni" userId="632.fcblondon.egnyte.com_tp_egnyte_plus" providerId="OAuth2" clId="{6DD75081-24F0-5936-872E-80EA77BC6688}" dt="2026-03-27T14:52:04.318" v="0"/>
          <ac:spMkLst>
            <pc:docMk/>
            <pc:sldMasterMk cId="3944555568" sldId="2147483684"/>
            <ac:spMk id="6" creationId="{00000000-0000-0000-0000-000000000000}"/>
          </ac:spMkLst>
        </pc:sp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3950932097" sldId="2147483685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3950932097" sldId="2147483685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3950932097" sldId="2147483685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3254125546" sldId="2147483686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3254125546" sldId="2147483686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3254125546" sldId="2147483686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2893526451" sldId="2147483687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2893526451" sldId="2147483687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2893526451" sldId="2147483687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2832953398" sldId="2147483688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2832953398" sldId="2147483688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2832953398" sldId="2147483688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1514251038" sldId="2147483689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1514251038" sldId="2147483689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1514251038" sldId="2147483689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356463460" sldId="2147483690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356463460" sldId="2147483690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356463460" sldId="2147483690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238703095" sldId="2147483691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238703095" sldId="2147483691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238703095" sldId="2147483691"/>
              <ac:picMk id="3" creationId="{5022E04A-B442-45BD-3CEB-171A8586E3DA}"/>
            </ac:picMkLst>
          </pc:picChg>
        </pc:sldLayoutChg>
        <pc:sldLayoutChg chg="modSp">
          <pc:chgData name="Dante Attuoni" userId="632.fcblondon.egnyte.com_tp_egnyte_plus" providerId="OAuth2" clId="{6DD75081-24F0-5936-872E-80EA77BC6688}" dt="2026-03-27T14:52:04.318" v="0"/>
          <pc:sldLayoutMkLst>
            <pc:docMk/>
            <pc:sldMasterMk cId="3944555568" sldId="2147483684"/>
            <pc:sldLayoutMk cId="2173301096" sldId="2147483692"/>
          </pc:sldLayoutMkLst>
          <pc:spChg chg="mod">
            <ac:chgData name="Dante Attuoni" userId="632.fcblondon.egnyte.com_tp_egnyte_plus" providerId="OAuth2" clId="{6DD75081-24F0-5936-872E-80EA77BC6688}" dt="2026-03-27T14:52:04.318" v="0"/>
            <ac:spMkLst>
              <pc:docMk/>
              <pc:sldMasterMk cId="3944555568" sldId="2147483684"/>
              <pc:sldLayoutMk cId="2173301096" sldId="2147483692"/>
              <ac:spMk id="9" creationId="{7FF6D6DB-580B-4044-A84C-A13DD29A2B52}"/>
            </ac:spMkLst>
          </pc:spChg>
          <pc:picChg chg="mod">
            <ac:chgData name="Dante Attuoni" userId="632.fcblondon.egnyte.com_tp_egnyte_plus" providerId="OAuth2" clId="{6DD75081-24F0-5936-872E-80EA77BC6688}" dt="2026-03-27T14:52:04.318" v="0"/>
            <ac:picMkLst>
              <pc:docMk/>
              <pc:sldMasterMk cId="3944555568" sldId="2147483684"/>
              <pc:sldLayoutMk cId="2173301096" sldId="2147483692"/>
              <ac:picMk id="3" creationId="{5022E04A-B442-45BD-3CEB-171A8586E3DA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581752" y="5407491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436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FABCE-380C-B380-3A72-997176E18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92"/>
          <a:stretch>
            <a:fillRect/>
          </a:stretch>
        </p:blipFill>
        <p:spPr>
          <a:xfrm>
            <a:off x="1823561" y="2572296"/>
            <a:ext cx="7516382" cy="24699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B27E29-D009-816F-51BE-A0FB09D1A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56" r="52419" b="13460"/>
          <a:stretch>
            <a:fillRect/>
          </a:stretch>
        </p:blipFill>
        <p:spPr>
          <a:xfrm>
            <a:off x="1823561" y="5159828"/>
            <a:ext cx="3576320" cy="11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7" y="479144"/>
            <a:ext cx="9314796" cy="1739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7" y="2395711"/>
            <a:ext cx="9314796" cy="57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5" y="8341243"/>
            <a:ext cx="3644920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1919831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57" indent="-479957" algn="l" defTabSz="1919831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39872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39978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59704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1961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79535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3945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199366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5928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59915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1983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7974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3966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79957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5949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19407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79322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030763" y="-900113"/>
            <a:ext cx="5171374" cy="10799763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41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35482" indent="-235482">
                  <a:buFont typeface="+mj-lt"/>
                  <a:buAutoNum type="arabicPeriod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744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1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865368" y="9077767"/>
            <a:ext cx="9069031" cy="53681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744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1744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1744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521636-61B6-4DBB-B51C-F43875D2A00B}"/>
</file>

<file path=customXml/itemProps2.xml><?xml version="1.0" encoding="utf-8"?>
<ds:datastoreItem xmlns:ds="http://schemas.openxmlformats.org/officeDocument/2006/customXml" ds:itemID="{4A910758-AA3F-4A44-AA2F-9AE2302BFEE4}"/>
</file>

<file path=customXml/itemProps3.xml><?xml version="1.0" encoding="utf-8"?>
<ds:datastoreItem xmlns:ds="http://schemas.openxmlformats.org/officeDocument/2006/customXml" ds:itemID="{BA9DABD3-7332-405A-B070-7F834F3BE05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103</Words>
  <Application>Microsoft Macintosh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Dante Attuoni (Omnicom)</cp:lastModifiedBy>
  <cp:revision>4</cp:revision>
  <dcterms:created xsi:type="dcterms:W3CDTF">2026-03-27T13:21:44Z</dcterms:created>
  <dcterms:modified xsi:type="dcterms:W3CDTF">2026-04-17T17:08:23Z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0x0101003234B5539BD5B1459E1850EBAA08EFB4</vt:lpwstr>
  </property>
</Properties>
</file>