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274F6-E468-2C34-A6EB-80F2AEEE8463}" v="4" dt="2026-08-21T12:28:15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4568" y="47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74B274F6-E468-2C34-A6EB-80F2AEEE8463}"/>
    <pc:docChg chg="modSld">
      <pc:chgData name="Kiera Savage" userId="S::kiera.savage1_homeoffice.gov.uk#ext#@justiceuk.onmicrosoft.com::60efaac4-fea6-492c-ae49-7dcb9ed8fc22" providerId="AD" clId="Web-{74B274F6-E468-2C34-A6EB-80F2AEEE8463}" dt="2026-08-21T12:28:15.279" v="1"/>
      <pc:docMkLst>
        <pc:docMk/>
      </pc:docMkLst>
      <pc:sldChg chg="delSp modSp">
        <pc:chgData name="Kiera Savage" userId="S::kiera.savage1_homeoffice.gov.uk#ext#@justiceuk.onmicrosoft.com::60efaac4-fea6-492c-ae49-7dcb9ed8fc22" providerId="AD" clId="Web-{74B274F6-E468-2C34-A6EB-80F2AEEE8463}" dt="2026-08-21T12:28:15.279" v="1"/>
        <pc:sldMkLst>
          <pc:docMk/>
          <pc:sldMk cId="707015177" sldId="256"/>
        </pc:sldMkLst>
        <pc:spChg chg="del mod">
          <ac:chgData name="Kiera Savage" userId="S::kiera.savage1_homeoffice.gov.uk#ext#@justiceuk.onmicrosoft.com::60efaac4-fea6-492c-ae49-7dcb9ed8fc22" providerId="AD" clId="Web-{74B274F6-E468-2C34-A6EB-80F2AEEE8463}" dt="2026-08-21T12:28:15.279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28A709-7F25-6452-4C93-7840DD403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E3A8730-6B92-2E86-9E5C-D4053E1347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7667A7F-46C2-F5D4-A915-1719F5B6C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8FBB95F-F2D0-667F-28B2-898C883236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F2AC276-3085-1BD0-6F0D-5A8449FAA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7"/>
            <a:ext cx="13746479" cy="2444260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6BAA9645-AFDB-400F-79FD-2B3C7290F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B83ACF5-446C-6073-7D7B-CBA63F2FD8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A96A2EB-EE27-54D3-6FE9-4194545649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B9E0C5-1CA1-4C2C-AF1D-1D6C1422DA9D}"/>
</file>

<file path=customXml/itemProps2.xml><?xml version="1.0" encoding="utf-8"?>
<ds:datastoreItem xmlns:ds="http://schemas.openxmlformats.org/officeDocument/2006/customXml" ds:itemID="{E5B35BC5-EAC8-47F4-BA8A-BB7E5C8EB753}"/>
</file>

<file path=customXml/itemProps3.xml><?xml version="1.0" encoding="utf-8"?>
<ds:datastoreItem xmlns:ds="http://schemas.openxmlformats.org/officeDocument/2006/customXml" ds:itemID="{C9741D39-28B5-4333-8848-1CE35A7BCB8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13</cp:revision>
  <cp:lastPrinted>2026-03-27T14:57:44Z</cp:lastPrinted>
  <dcterms:created xsi:type="dcterms:W3CDTF">2026-03-27T13:21:44Z</dcterms:created>
  <dcterms:modified xsi:type="dcterms:W3CDTF">2026-08-21T12:28:20Z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