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3716000" cy="18288000"/>
  <p:notesSz cx="6858000" cy="9144000"/>
  <p:defaultTextStyle>
    <a:defPPr>
      <a:defRPr lang="en-US"/>
    </a:defPPr>
    <a:lvl1pPr marL="0" algn="l" defTabSz="911585" rtl="0" eaLnBrk="1" latinLnBrk="0" hangingPunct="1">
      <a:defRPr sz="3589" kern="1200">
        <a:solidFill>
          <a:schemeClr val="tx1"/>
        </a:solidFill>
        <a:latin typeface="+mn-lt"/>
        <a:ea typeface="+mn-ea"/>
        <a:cs typeface="+mn-cs"/>
      </a:defRPr>
    </a:lvl1pPr>
    <a:lvl2pPr marL="911585" algn="l" defTabSz="911585" rtl="0" eaLnBrk="1" latinLnBrk="0" hangingPunct="1">
      <a:defRPr sz="3589" kern="1200">
        <a:solidFill>
          <a:schemeClr val="tx1"/>
        </a:solidFill>
        <a:latin typeface="+mn-lt"/>
        <a:ea typeface="+mn-ea"/>
        <a:cs typeface="+mn-cs"/>
      </a:defRPr>
    </a:lvl2pPr>
    <a:lvl3pPr marL="1823169" algn="l" defTabSz="911585" rtl="0" eaLnBrk="1" latinLnBrk="0" hangingPunct="1">
      <a:defRPr sz="3589" kern="1200">
        <a:solidFill>
          <a:schemeClr val="tx1"/>
        </a:solidFill>
        <a:latin typeface="+mn-lt"/>
        <a:ea typeface="+mn-ea"/>
        <a:cs typeface="+mn-cs"/>
      </a:defRPr>
    </a:lvl3pPr>
    <a:lvl4pPr marL="2734754" algn="l" defTabSz="911585" rtl="0" eaLnBrk="1" latinLnBrk="0" hangingPunct="1">
      <a:defRPr sz="3589" kern="1200">
        <a:solidFill>
          <a:schemeClr val="tx1"/>
        </a:solidFill>
        <a:latin typeface="+mn-lt"/>
        <a:ea typeface="+mn-ea"/>
        <a:cs typeface="+mn-cs"/>
      </a:defRPr>
    </a:lvl4pPr>
    <a:lvl5pPr marL="3646338" algn="l" defTabSz="911585" rtl="0" eaLnBrk="1" latinLnBrk="0" hangingPunct="1">
      <a:defRPr sz="3589" kern="1200">
        <a:solidFill>
          <a:schemeClr val="tx1"/>
        </a:solidFill>
        <a:latin typeface="+mn-lt"/>
        <a:ea typeface="+mn-ea"/>
        <a:cs typeface="+mn-cs"/>
      </a:defRPr>
    </a:lvl5pPr>
    <a:lvl6pPr marL="4557923" algn="l" defTabSz="911585" rtl="0" eaLnBrk="1" latinLnBrk="0" hangingPunct="1">
      <a:defRPr sz="3589" kern="1200">
        <a:solidFill>
          <a:schemeClr val="tx1"/>
        </a:solidFill>
        <a:latin typeface="+mn-lt"/>
        <a:ea typeface="+mn-ea"/>
        <a:cs typeface="+mn-cs"/>
      </a:defRPr>
    </a:lvl6pPr>
    <a:lvl7pPr marL="5469507" algn="l" defTabSz="911585" rtl="0" eaLnBrk="1" latinLnBrk="0" hangingPunct="1">
      <a:defRPr sz="3589" kern="1200">
        <a:solidFill>
          <a:schemeClr val="tx1"/>
        </a:solidFill>
        <a:latin typeface="+mn-lt"/>
        <a:ea typeface="+mn-ea"/>
        <a:cs typeface="+mn-cs"/>
      </a:defRPr>
    </a:lvl7pPr>
    <a:lvl8pPr marL="6381089" algn="l" defTabSz="911585" rtl="0" eaLnBrk="1" latinLnBrk="0" hangingPunct="1">
      <a:defRPr sz="3589" kern="1200">
        <a:solidFill>
          <a:schemeClr val="tx1"/>
        </a:solidFill>
        <a:latin typeface="+mn-lt"/>
        <a:ea typeface="+mn-ea"/>
        <a:cs typeface="+mn-cs"/>
      </a:defRPr>
    </a:lvl8pPr>
    <a:lvl9pPr marL="7292674" algn="l" defTabSz="911585" rtl="0" eaLnBrk="1" latinLnBrk="0" hangingPunct="1">
      <a:defRPr sz="358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48" userDrawn="1">
          <p15:clr>
            <a:srgbClr val="A4A3A4"/>
          </p15:clr>
        </p15:guide>
        <p15:guide id="2" pos="693" userDrawn="1">
          <p15:clr>
            <a:srgbClr val="A4A3A4"/>
          </p15:clr>
        </p15:guide>
        <p15:guide id="3" pos="794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4AAFC8D-F2F2-8914-EB09-B1F549EEE61B}" v="1" dt="2026-08-21T12:29:05.0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019" autoAdjust="0"/>
    <p:restoredTop sz="94660"/>
  </p:normalViewPr>
  <p:slideViewPr>
    <p:cSldViewPr snapToGrid="0" showGuides="1">
      <p:cViewPr varScale="1">
        <p:scale>
          <a:sx n="42" d="100"/>
          <a:sy n="42" d="100"/>
        </p:scale>
        <p:origin x="4192" y="520"/>
      </p:cViewPr>
      <p:guideLst>
        <p:guide orient="horz" pos="5148"/>
        <p:guide pos="693"/>
        <p:guide pos="794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era Savage" userId="S::kiera.savage1_homeoffice.gov.uk#ext#@justiceuk.onmicrosoft.com::60efaac4-fea6-492c-ae49-7dcb9ed8fc22" providerId="AD" clId="Web-{D4AAFC8D-F2F2-8914-EB09-B1F549EEE61B}"/>
    <pc:docChg chg="modSld">
      <pc:chgData name="Kiera Savage" userId="S::kiera.savage1_homeoffice.gov.uk#ext#@justiceuk.onmicrosoft.com::60efaac4-fea6-492c-ae49-7dcb9ed8fc22" providerId="AD" clId="Web-{D4AAFC8D-F2F2-8914-EB09-B1F549EEE61B}" dt="2026-08-21T12:29:05.050" v="0"/>
      <pc:docMkLst>
        <pc:docMk/>
      </pc:docMkLst>
      <pc:sldChg chg="delSp">
        <pc:chgData name="Kiera Savage" userId="S::kiera.savage1_homeoffice.gov.uk#ext#@justiceuk.onmicrosoft.com::60efaac4-fea6-492c-ae49-7dcb9ed8fc22" providerId="AD" clId="Web-{D4AAFC8D-F2F2-8914-EB09-B1F549EEE61B}" dt="2026-08-21T12:29:05.050" v="0"/>
        <pc:sldMkLst>
          <pc:docMk/>
          <pc:sldMk cId="707015177" sldId="256"/>
        </pc:sldMkLst>
        <pc:spChg chg="del">
          <ac:chgData name="Kiera Savage" userId="S::kiera.savage1_homeoffice.gov.uk#ext#@justiceuk.onmicrosoft.com::60efaac4-fea6-492c-ae49-7dcb9ed8fc22" providerId="AD" clId="Web-{D4AAFC8D-F2F2-8914-EB09-B1F549EEE61B}" dt="2026-08-21T12:29:05.050" v="0"/>
          <ac:spMkLst>
            <pc:docMk/>
            <pc:sldMk cId="707015177" sldId="256"/>
            <ac:spMk id="16" creationId="{90E3DE64-AD8D-459F-B35D-BFFD53A1765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413"/>
            <a:ext cx="13716000" cy="18288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470835" y="16498099"/>
            <a:ext cx="2695941" cy="600434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42870C44-AE3D-D6A1-F53D-09350235B9B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504000"/>
            <a:ext cx="3248933" cy="120171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42BD58C-CBE4-BAC1-DEDA-7F284C4D726C}"/>
              </a:ext>
            </a:extLst>
          </p:cNvPr>
          <p:cNvSpPr txBox="1"/>
          <p:nvPr userDrawn="1"/>
        </p:nvSpPr>
        <p:spPr>
          <a:xfrm>
            <a:off x="-3207378" y="16267536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3950932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414"/>
            <a:ext cx="13715999" cy="18287998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470835" y="16498099"/>
            <a:ext cx="2695941" cy="600434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CAF3FCFC-7406-D186-C902-2DA3406FE39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504000"/>
            <a:ext cx="3248933" cy="120171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97A6F5F-28BE-96E4-C0BB-8FD5A7C164D5}"/>
              </a:ext>
            </a:extLst>
          </p:cNvPr>
          <p:cNvSpPr txBox="1"/>
          <p:nvPr userDrawn="1"/>
        </p:nvSpPr>
        <p:spPr>
          <a:xfrm>
            <a:off x="-3207378" y="16267536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2883050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414"/>
            <a:ext cx="13715999" cy="18287998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470835" y="16498099"/>
            <a:ext cx="2695941" cy="600434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FC2BF1CD-47E5-4D0A-3C06-B5F5AF04FE4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504000"/>
            <a:ext cx="3248933" cy="12017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C25AD0E-8041-E6E5-2BF2-97F2FC8F7524}"/>
              </a:ext>
            </a:extLst>
          </p:cNvPr>
          <p:cNvSpPr txBox="1"/>
          <p:nvPr userDrawn="1"/>
        </p:nvSpPr>
        <p:spPr>
          <a:xfrm>
            <a:off x="-3207378" y="16267536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1097534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414"/>
            <a:ext cx="13715999" cy="18287998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470835" y="16498099"/>
            <a:ext cx="2695941" cy="600434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2ABA6FD6-AB3C-D075-3395-04B099CB843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504000"/>
            <a:ext cx="3248933" cy="12017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4FD1C64-2747-0ECD-4E8F-4039D081D0CF}"/>
              </a:ext>
            </a:extLst>
          </p:cNvPr>
          <p:cNvSpPr txBox="1"/>
          <p:nvPr userDrawn="1"/>
        </p:nvSpPr>
        <p:spPr>
          <a:xfrm>
            <a:off x="-3207378" y="16267536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1694425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414"/>
            <a:ext cx="13715999" cy="18287998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470835" y="16498099"/>
            <a:ext cx="2695941" cy="600434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6A4519F5-BB6C-3881-0A4F-FD867301943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504000"/>
            <a:ext cx="3248933" cy="12017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B65637D-71CC-126B-FD61-2F578959CC01}"/>
              </a:ext>
            </a:extLst>
          </p:cNvPr>
          <p:cNvSpPr txBox="1"/>
          <p:nvPr userDrawn="1"/>
        </p:nvSpPr>
        <p:spPr>
          <a:xfrm>
            <a:off x="-3207378" y="16267536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342849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414"/>
            <a:ext cx="13715999" cy="18287998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470835" y="16498099"/>
            <a:ext cx="2695941" cy="600434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EB08F4E1-E64F-A4A7-7540-D7EB50BC346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504000"/>
            <a:ext cx="3248933" cy="12017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D03C20B-2F8B-F543-57F1-AC553C96CF43}"/>
              </a:ext>
            </a:extLst>
          </p:cNvPr>
          <p:cNvSpPr txBox="1"/>
          <p:nvPr userDrawn="1"/>
        </p:nvSpPr>
        <p:spPr>
          <a:xfrm>
            <a:off x="-3207378" y="16267536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3941246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414"/>
            <a:ext cx="13715999" cy="18287998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470835" y="16498099"/>
            <a:ext cx="2695941" cy="600434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E9A82639-3E6A-5F36-539E-970B6C241BE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504000"/>
            <a:ext cx="3248933" cy="12017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68588B2-787B-4A16-3066-D7C60F7519F2}"/>
              </a:ext>
            </a:extLst>
          </p:cNvPr>
          <p:cNvSpPr txBox="1"/>
          <p:nvPr userDrawn="1"/>
        </p:nvSpPr>
        <p:spPr>
          <a:xfrm>
            <a:off x="-3207378" y="16267536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311189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414"/>
            <a:ext cx="13715999" cy="18287998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470835" y="16498099"/>
            <a:ext cx="2695941" cy="600434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24AC2B3E-9221-F4E4-CC31-8DD74B2AFC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504000"/>
            <a:ext cx="3248933" cy="12017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C41B020-413C-18C4-3986-C712D9D059C6}"/>
              </a:ext>
            </a:extLst>
          </p:cNvPr>
          <p:cNvSpPr txBox="1"/>
          <p:nvPr userDrawn="1"/>
        </p:nvSpPr>
        <p:spPr>
          <a:xfrm>
            <a:off x="-3207378" y="16267536"/>
            <a:ext cx="2943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2438709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81" y="973672"/>
            <a:ext cx="11830049" cy="35348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81" y="4868335"/>
            <a:ext cx="11830049" cy="116035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9" y="16950276"/>
            <a:ext cx="3086101" cy="9736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5676C-D1F7-48ED-BFF5-9139977025AE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31" y="16950276"/>
            <a:ext cx="4629149" cy="9736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6950276"/>
            <a:ext cx="3086101" cy="9736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D94FF-DACF-48A1-97E8-F2796CA886C1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2C1042-5010-C6E4-2550-1ED013DC4E93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6582537" y="63500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2BE35A-8196-1492-15FB-D5AD0126930B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582537" y="18041620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944555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8" r:id="rId3"/>
    <p:sldLayoutId id="2147483687" r:id="rId4"/>
    <p:sldLayoutId id="2147483689" r:id="rId5"/>
    <p:sldLayoutId id="2147483690" r:id="rId6"/>
    <p:sldLayoutId id="2147483691" r:id="rId7"/>
    <p:sldLayoutId id="2147483692" r:id="rId8"/>
  </p:sldLayoutIdLst>
  <p:txStyles>
    <p:titleStyle>
      <a:lvl1pPr algn="l" defTabSz="3046639" rtl="0" eaLnBrk="1" latinLnBrk="0" hangingPunct="1">
        <a:lnSpc>
          <a:spcPct val="90000"/>
        </a:lnSpc>
        <a:spcBef>
          <a:spcPct val="0"/>
        </a:spcBef>
        <a:buNone/>
        <a:defRPr sz="146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61659" indent="-761659" algn="l" defTabSz="3046639" rtl="0" eaLnBrk="1" latinLnBrk="0" hangingPunct="1">
        <a:lnSpc>
          <a:spcPct val="90000"/>
        </a:lnSpc>
        <a:spcBef>
          <a:spcPts val="3332"/>
        </a:spcBef>
        <a:buFont typeface="Arial" panose="020B0604020202020204" pitchFamily="34" charset="0"/>
        <a:buChar char="•"/>
        <a:defRPr sz="9330" kern="1200">
          <a:solidFill>
            <a:schemeClr val="tx1"/>
          </a:solidFill>
          <a:latin typeface="+mn-lt"/>
          <a:ea typeface="+mn-ea"/>
          <a:cs typeface="+mn-cs"/>
        </a:defRPr>
      </a:lvl1pPr>
      <a:lvl2pPr marL="2284977" indent="-761659" algn="l" defTabSz="3046639" rtl="0" eaLnBrk="1" latinLnBrk="0" hangingPunct="1">
        <a:lnSpc>
          <a:spcPct val="90000"/>
        </a:lnSpc>
        <a:spcBef>
          <a:spcPts val="1666"/>
        </a:spcBef>
        <a:buFont typeface="Arial" panose="020B0604020202020204" pitchFamily="34" charset="0"/>
        <a:buChar char="•"/>
        <a:defRPr sz="7997" kern="1200">
          <a:solidFill>
            <a:schemeClr val="tx1"/>
          </a:solidFill>
          <a:latin typeface="+mn-lt"/>
          <a:ea typeface="+mn-ea"/>
          <a:cs typeface="+mn-cs"/>
        </a:defRPr>
      </a:lvl2pPr>
      <a:lvl3pPr marL="3808298" indent="-761659" algn="l" defTabSz="3046639" rtl="0" eaLnBrk="1" latinLnBrk="0" hangingPunct="1">
        <a:lnSpc>
          <a:spcPct val="90000"/>
        </a:lnSpc>
        <a:spcBef>
          <a:spcPts val="1666"/>
        </a:spcBef>
        <a:buFont typeface="Arial" panose="020B0604020202020204" pitchFamily="34" charset="0"/>
        <a:buChar char="•"/>
        <a:defRPr sz="6665" kern="1200">
          <a:solidFill>
            <a:schemeClr val="tx1"/>
          </a:solidFill>
          <a:latin typeface="+mn-lt"/>
          <a:ea typeface="+mn-ea"/>
          <a:cs typeface="+mn-cs"/>
        </a:defRPr>
      </a:lvl3pPr>
      <a:lvl4pPr marL="5331619" indent="-761659" algn="l" defTabSz="3046639" rtl="0" eaLnBrk="1" latinLnBrk="0" hangingPunct="1">
        <a:lnSpc>
          <a:spcPct val="90000"/>
        </a:lnSpc>
        <a:spcBef>
          <a:spcPts val="1666"/>
        </a:spcBef>
        <a:buFont typeface="Arial" panose="020B0604020202020204" pitchFamily="34" charset="0"/>
        <a:buChar char="•"/>
        <a:defRPr sz="5998" kern="1200">
          <a:solidFill>
            <a:schemeClr val="tx1"/>
          </a:solidFill>
          <a:latin typeface="+mn-lt"/>
          <a:ea typeface="+mn-ea"/>
          <a:cs typeface="+mn-cs"/>
        </a:defRPr>
      </a:lvl4pPr>
      <a:lvl5pPr marL="6854937" indent="-761659" algn="l" defTabSz="3046639" rtl="0" eaLnBrk="1" latinLnBrk="0" hangingPunct="1">
        <a:lnSpc>
          <a:spcPct val="90000"/>
        </a:lnSpc>
        <a:spcBef>
          <a:spcPts val="1666"/>
        </a:spcBef>
        <a:buFont typeface="Arial" panose="020B0604020202020204" pitchFamily="34" charset="0"/>
        <a:buChar char="•"/>
        <a:defRPr sz="5998" kern="1200">
          <a:solidFill>
            <a:schemeClr val="tx1"/>
          </a:solidFill>
          <a:latin typeface="+mn-lt"/>
          <a:ea typeface="+mn-ea"/>
          <a:cs typeface="+mn-cs"/>
        </a:defRPr>
      </a:lvl5pPr>
      <a:lvl6pPr marL="8378258" indent="-761659" algn="l" defTabSz="3046639" rtl="0" eaLnBrk="1" latinLnBrk="0" hangingPunct="1">
        <a:lnSpc>
          <a:spcPct val="90000"/>
        </a:lnSpc>
        <a:spcBef>
          <a:spcPts val="1666"/>
        </a:spcBef>
        <a:buFont typeface="Arial" panose="020B0604020202020204" pitchFamily="34" charset="0"/>
        <a:buChar char="•"/>
        <a:defRPr sz="5998" kern="1200">
          <a:solidFill>
            <a:schemeClr val="tx1"/>
          </a:solidFill>
          <a:latin typeface="+mn-lt"/>
          <a:ea typeface="+mn-ea"/>
          <a:cs typeface="+mn-cs"/>
        </a:defRPr>
      </a:lvl6pPr>
      <a:lvl7pPr marL="9901576" indent="-761659" algn="l" defTabSz="3046639" rtl="0" eaLnBrk="1" latinLnBrk="0" hangingPunct="1">
        <a:lnSpc>
          <a:spcPct val="90000"/>
        </a:lnSpc>
        <a:spcBef>
          <a:spcPts val="1666"/>
        </a:spcBef>
        <a:buFont typeface="Arial" panose="020B0604020202020204" pitchFamily="34" charset="0"/>
        <a:buChar char="•"/>
        <a:defRPr sz="5998" kern="1200">
          <a:solidFill>
            <a:schemeClr val="tx1"/>
          </a:solidFill>
          <a:latin typeface="+mn-lt"/>
          <a:ea typeface="+mn-ea"/>
          <a:cs typeface="+mn-cs"/>
        </a:defRPr>
      </a:lvl7pPr>
      <a:lvl8pPr marL="11424894" indent="-761659" algn="l" defTabSz="3046639" rtl="0" eaLnBrk="1" latinLnBrk="0" hangingPunct="1">
        <a:lnSpc>
          <a:spcPct val="90000"/>
        </a:lnSpc>
        <a:spcBef>
          <a:spcPts val="1666"/>
        </a:spcBef>
        <a:buFont typeface="Arial" panose="020B0604020202020204" pitchFamily="34" charset="0"/>
        <a:buChar char="•"/>
        <a:defRPr sz="5998" kern="1200">
          <a:solidFill>
            <a:schemeClr val="tx1"/>
          </a:solidFill>
          <a:latin typeface="+mn-lt"/>
          <a:ea typeface="+mn-ea"/>
          <a:cs typeface="+mn-cs"/>
        </a:defRPr>
      </a:lvl8pPr>
      <a:lvl9pPr marL="12948212" indent="-761659" algn="l" defTabSz="3046639" rtl="0" eaLnBrk="1" latinLnBrk="0" hangingPunct="1">
        <a:lnSpc>
          <a:spcPct val="90000"/>
        </a:lnSpc>
        <a:spcBef>
          <a:spcPts val="1666"/>
        </a:spcBef>
        <a:buFont typeface="Arial" panose="020B0604020202020204" pitchFamily="34" charset="0"/>
        <a:buChar char="•"/>
        <a:defRPr sz="599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46639" rtl="0" eaLnBrk="1" latinLnBrk="0" hangingPunct="1">
        <a:defRPr sz="5998" kern="1200">
          <a:solidFill>
            <a:schemeClr val="tx1"/>
          </a:solidFill>
          <a:latin typeface="+mn-lt"/>
          <a:ea typeface="+mn-ea"/>
          <a:cs typeface="+mn-cs"/>
        </a:defRPr>
      </a:lvl1pPr>
      <a:lvl2pPr marL="1523318" algn="l" defTabSz="3046639" rtl="0" eaLnBrk="1" latinLnBrk="0" hangingPunct="1">
        <a:defRPr sz="5998" kern="1200">
          <a:solidFill>
            <a:schemeClr val="tx1"/>
          </a:solidFill>
          <a:latin typeface="+mn-lt"/>
          <a:ea typeface="+mn-ea"/>
          <a:cs typeface="+mn-cs"/>
        </a:defRPr>
      </a:lvl2pPr>
      <a:lvl3pPr marL="3046639" algn="l" defTabSz="3046639" rtl="0" eaLnBrk="1" latinLnBrk="0" hangingPunct="1">
        <a:defRPr sz="5998" kern="1200">
          <a:solidFill>
            <a:schemeClr val="tx1"/>
          </a:solidFill>
          <a:latin typeface="+mn-lt"/>
          <a:ea typeface="+mn-ea"/>
          <a:cs typeface="+mn-cs"/>
        </a:defRPr>
      </a:lvl3pPr>
      <a:lvl4pPr marL="4569957" algn="l" defTabSz="3046639" rtl="0" eaLnBrk="1" latinLnBrk="0" hangingPunct="1">
        <a:defRPr sz="5998" kern="1200">
          <a:solidFill>
            <a:schemeClr val="tx1"/>
          </a:solidFill>
          <a:latin typeface="+mn-lt"/>
          <a:ea typeface="+mn-ea"/>
          <a:cs typeface="+mn-cs"/>
        </a:defRPr>
      </a:lvl4pPr>
      <a:lvl5pPr marL="6093275" algn="l" defTabSz="3046639" rtl="0" eaLnBrk="1" latinLnBrk="0" hangingPunct="1">
        <a:defRPr sz="5998" kern="1200">
          <a:solidFill>
            <a:schemeClr val="tx1"/>
          </a:solidFill>
          <a:latin typeface="+mn-lt"/>
          <a:ea typeface="+mn-ea"/>
          <a:cs typeface="+mn-cs"/>
        </a:defRPr>
      </a:lvl5pPr>
      <a:lvl6pPr marL="7616596" algn="l" defTabSz="3046639" rtl="0" eaLnBrk="1" latinLnBrk="0" hangingPunct="1">
        <a:defRPr sz="5998" kern="1200">
          <a:solidFill>
            <a:schemeClr val="tx1"/>
          </a:solidFill>
          <a:latin typeface="+mn-lt"/>
          <a:ea typeface="+mn-ea"/>
          <a:cs typeface="+mn-cs"/>
        </a:defRPr>
      </a:lvl6pPr>
      <a:lvl7pPr marL="9139914" algn="l" defTabSz="3046639" rtl="0" eaLnBrk="1" latinLnBrk="0" hangingPunct="1">
        <a:defRPr sz="5998" kern="1200">
          <a:solidFill>
            <a:schemeClr val="tx1"/>
          </a:solidFill>
          <a:latin typeface="+mn-lt"/>
          <a:ea typeface="+mn-ea"/>
          <a:cs typeface="+mn-cs"/>
        </a:defRPr>
      </a:lvl7pPr>
      <a:lvl8pPr marL="10663235" algn="l" defTabSz="3046639" rtl="0" eaLnBrk="1" latinLnBrk="0" hangingPunct="1">
        <a:defRPr sz="5998" kern="1200">
          <a:solidFill>
            <a:schemeClr val="tx1"/>
          </a:solidFill>
          <a:latin typeface="+mn-lt"/>
          <a:ea typeface="+mn-ea"/>
          <a:cs typeface="+mn-cs"/>
        </a:defRPr>
      </a:lvl8pPr>
      <a:lvl9pPr marL="12186553" algn="l" defTabSz="3046639" rtl="0" eaLnBrk="1" latinLnBrk="0" hangingPunct="1">
        <a:defRPr sz="59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2C6C2D9-8301-C0D7-A95E-D5F06F6CC74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B44AA82-616A-4A66-BA81-A7E377856FB4}"/>
              </a:ext>
            </a:extLst>
          </p:cNvPr>
          <p:cNvGrpSpPr/>
          <p:nvPr/>
        </p:nvGrpSpPr>
        <p:grpSpPr>
          <a:xfrm>
            <a:off x="14658982" y="574145"/>
            <a:ext cx="8207203" cy="17139710"/>
            <a:chOff x="10117882" y="0"/>
            <a:chExt cx="4743404" cy="9906000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BE62CB4-546C-4ADD-9DD8-71D02FDAD7B0}"/>
                </a:ext>
              </a:extLst>
            </p:cNvPr>
            <p:cNvGrpSpPr/>
            <p:nvPr/>
          </p:nvGrpSpPr>
          <p:grpSpPr>
            <a:xfrm>
              <a:off x="10117882" y="0"/>
              <a:ext cx="4743404" cy="9906000"/>
              <a:chOff x="10117882" y="0"/>
              <a:chExt cx="4743404" cy="9906000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42F41A7-C3D5-4106-8729-6434FB0AFD86}"/>
                  </a:ext>
                </a:extLst>
              </p:cNvPr>
              <p:cNvSpPr/>
              <p:nvPr/>
            </p:nvSpPr>
            <p:spPr>
              <a:xfrm>
                <a:off x="10117882" y="0"/>
                <a:ext cx="4743404" cy="990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GB" sz="2245" b="1" dirty="0">
                    <a:solidFill>
                      <a:schemeClr val="tx1"/>
                    </a:solidFill>
                  </a:rPr>
                  <a:t>HOW TO SAVE AS AN IMAGE</a:t>
                </a:r>
              </a:p>
              <a:p>
                <a:r>
                  <a:rPr lang="en-GB" sz="2767" dirty="0">
                    <a:solidFill>
                      <a:schemeClr val="tx1"/>
                    </a:solidFill>
                  </a:rPr>
                  <a:t>On PC:</a:t>
                </a:r>
              </a:p>
              <a:p>
                <a:pPr marL="593239" indent="-593239">
                  <a:buFont typeface="+mj-lt"/>
                  <a:buAutoNum type="arabicPeriod"/>
                </a:pPr>
                <a:r>
                  <a:rPr lang="en-GB" sz="242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‘Save as’</a:t>
                </a:r>
              </a:p>
              <a:p>
                <a:pPr marL="593239" indent="-593239">
                  <a:buFont typeface="+mj-lt"/>
                  <a:buAutoNum type="arabicPeriod"/>
                </a:pPr>
                <a:r>
                  <a:rPr lang="en-GB" sz="242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Next to ‘Save as type’, click the dropdown menu and select ‘JPEG File Interchange Format (*.jpg)’ </a:t>
                </a:r>
              </a:p>
              <a:p>
                <a:pPr marL="593239" indent="-593239">
                  <a:buFont typeface="+mj-lt"/>
                  <a:buAutoNum type="arabicPeriod"/>
                </a:pPr>
                <a:r>
                  <a:rPr lang="en-GB" sz="242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‘Save as’ (see below)</a:t>
                </a:r>
              </a:p>
              <a:p>
                <a:pPr marL="373695" indent="-373695">
                  <a:buFont typeface="+mj-lt"/>
                  <a:buAutoNum type="arabicPeriod"/>
                </a:pPr>
                <a:endParaRPr lang="en-GB" sz="242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73695" indent="-373695">
                  <a:buFont typeface="+mj-lt"/>
                  <a:buAutoNum type="arabicPeriod" startAt="3"/>
                </a:pPr>
                <a:endParaRPr lang="en-GB" sz="242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73695" indent="-373695">
                  <a:buFont typeface="+mj-lt"/>
                  <a:buAutoNum type="arabicPeriod" startAt="3"/>
                </a:pPr>
                <a:endParaRPr lang="en-GB" sz="242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73695" indent="-373695">
                  <a:buFont typeface="+mj-lt"/>
                  <a:buAutoNum type="arabicPeriod" startAt="3"/>
                </a:pPr>
                <a:endParaRPr lang="en-GB" sz="242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pPr marL="593239" indent="-593239">
                  <a:buAutoNum type="arabicPeriod" startAt="3"/>
                </a:pPr>
                <a:endParaRPr lang="en-GB" sz="2767" dirty="0">
                  <a:solidFill>
                    <a:schemeClr val="tx1"/>
                  </a:solidFill>
                </a:endParaRPr>
              </a:p>
              <a:p>
                <a:r>
                  <a:rPr lang="en-GB" sz="2767" dirty="0">
                    <a:solidFill>
                      <a:schemeClr val="tx1"/>
                    </a:solidFill>
                  </a:rPr>
                  <a:t>On Mac: </a:t>
                </a:r>
              </a:p>
              <a:p>
                <a:pPr marL="593239" indent="-593239">
                  <a:buFont typeface="+mj-lt"/>
                  <a:buAutoNum type="arabicPeriod"/>
                </a:pPr>
                <a:r>
                  <a:rPr lang="en-GB" sz="242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‘Export’</a:t>
                </a:r>
              </a:p>
              <a:p>
                <a:pPr marL="593239" indent="-593239">
                  <a:buFont typeface="+mj-lt"/>
                  <a:buAutoNum type="arabicPeriod"/>
                </a:pPr>
                <a:r>
                  <a:rPr lang="en-GB" sz="242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Choose JPEG in the ‘File Format’ dropdown menu</a:t>
                </a:r>
              </a:p>
              <a:p>
                <a:pPr marL="593239" indent="-593239">
                  <a:buFont typeface="+mj-lt"/>
                  <a:buAutoNum type="arabicPeriod"/>
                </a:pPr>
                <a:r>
                  <a:rPr lang="en-GB" sz="242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‘Export’ (see below)</a:t>
                </a:r>
              </a:p>
              <a:p>
                <a:endParaRPr lang="en-GB" sz="2767" dirty="0">
                  <a:solidFill>
                    <a:schemeClr val="tx1"/>
                  </a:solidFill>
                </a:endParaRPr>
              </a:p>
              <a:p>
                <a:pPr algn="ctr"/>
                <a:endParaRPr lang="en-GB" sz="2245" b="1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5DF6C5F2-6501-4F97-89EE-AEED1A4F261C}"/>
                  </a:ext>
                </a:extLst>
              </p:cNvPr>
              <p:cNvGrpSpPr/>
              <p:nvPr/>
            </p:nvGrpSpPr>
            <p:grpSpPr>
              <a:xfrm>
                <a:off x="10207156" y="1484315"/>
                <a:ext cx="3748195" cy="4737581"/>
                <a:chOff x="10207156" y="1484315"/>
                <a:chExt cx="3748195" cy="4737581"/>
              </a:xfrm>
            </p:grpSpPr>
            <p:pic>
              <p:nvPicPr>
                <p:cNvPr id="31" name="Picture 30">
                  <a:extLst>
                    <a:ext uri="{FF2B5EF4-FFF2-40B4-BE49-F238E27FC236}">
                      <a16:creationId xmlns:a16="http://schemas.microsoft.com/office/drawing/2014/main" id="{3E12DCA5-11AE-4D89-A49A-29B2224A47A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r="43915" b="23885"/>
                <a:stretch/>
              </p:blipFill>
              <p:spPr>
                <a:xfrm>
                  <a:off x="10207156" y="1484315"/>
                  <a:ext cx="3518088" cy="4737581"/>
                </a:xfrm>
                <a:prstGeom prst="rect">
                  <a:avLst/>
                </a:prstGeom>
              </p:spPr>
            </p:pic>
            <p:pic>
              <p:nvPicPr>
                <p:cNvPr id="32" name="Picture 31">
                  <a:extLst>
                    <a:ext uri="{FF2B5EF4-FFF2-40B4-BE49-F238E27FC236}">
                      <a16:creationId xmlns:a16="http://schemas.microsoft.com/office/drawing/2014/main" id="{2CD76A1C-2864-4213-8EB0-1AB72100A8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l="95313" b="23885"/>
                <a:stretch/>
              </p:blipFill>
              <p:spPr>
                <a:xfrm>
                  <a:off x="13661360" y="1484315"/>
                  <a:ext cx="293991" cy="4737581"/>
                </a:xfrm>
                <a:prstGeom prst="rect">
                  <a:avLst/>
                </a:prstGeom>
              </p:spPr>
            </p:pic>
          </p:grpSp>
        </p:grp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E832018A-A75D-4394-9842-F97687010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271690" y="7486776"/>
              <a:ext cx="4121102" cy="23051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07015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8EE10A21-4A4F-0E00-A6E2-649CE45DB3C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3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0E209EF-44E8-E1EF-14D4-52E096F680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9052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EA4EC2A-3979-6262-66B3-DD20298A2B6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437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130DEC9-6A54-3503-14CD-DD035080829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857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6041BBF7-410D-223A-472B-6DDEF68C74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2481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553CDB1B-D98E-8361-69BA-EF3DE90568B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2243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2E53306-775C-F164-0EAF-14C95BF077B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0301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VAWG ENOUGH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ED8002"/>
      </a:accent1>
      <a:accent2>
        <a:srgbClr val="FF604D"/>
      </a:accent2>
      <a:accent3>
        <a:srgbClr val="01E8B8"/>
      </a:accent3>
      <a:accent4>
        <a:srgbClr val="0BB09B"/>
      </a:accent4>
      <a:accent5>
        <a:srgbClr val="646AE0"/>
      </a:accent5>
      <a:accent6>
        <a:srgbClr val="F7C027"/>
      </a:accent6>
      <a:hlink>
        <a:srgbClr val="ED8002"/>
      </a:hlink>
      <a:folHlink>
        <a:srgbClr val="646AE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5.194-HO-VAWG Isolating English (1-1 ratio)" id="{39D69996-B99F-4711-A924-2BB2AE62B79B}" vid="{B2447722-152E-4224-B0CA-5EE2EFDB32C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34B5539BD5B1459E1850EBAA08EFB4" ma:contentTypeVersion="14" ma:contentTypeDescription="Create a new document." ma:contentTypeScope="" ma:versionID="3801e151193eab269c9c1644e6cb8344">
  <xsd:schema xmlns:xsd="http://www.w3.org/2001/XMLSchema" xmlns:xs="http://www.w3.org/2001/XMLSchema" xmlns:p="http://schemas.microsoft.com/office/2006/metadata/properties" xmlns:ns2="0b97491b-b7af-4702-919b-1a911a495dad" xmlns:ns3="28a44ec9-7fea-4454-a24c-c7452d15d6d8" targetNamespace="http://schemas.microsoft.com/office/2006/metadata/properties" ma:root="true" ma:fieldsID="617819c854b6fc60aed86f6078f939c4" ns2:_="" ns3:_="">
    <xsd:import namespace="0b97491b-b7af-4702-919b-1a911a495dad"/>
    <xsd:import namespace="28a44ec9-7fea-4454-a24c-c7452d15d6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97491b-b7af-4702-919b-1a911a495d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6f756edd-1148-44e9-84f4-2dc6cdf79b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a44ec9-7fea-4454-a24c-c7452d15d6d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4e08fb5-8813-4f03-a8b3-838ad43e2bdd}" ma:internalName="TaxCatchAll" ma:showField="CatchAllData" ma:web="28a44ec9-7fea-4454-a24c-c7452d15d6d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8a44ec9-7fea-4454-a24c-c7452d15d6d8" xsi:nil="true"/>
    <lcf76f155ced4ddcb4097134ff3c332f xmlns="0b97491b-b7af-4702-919b-1a911a495da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4833101-F127-4967-BF1C-843935C5B148}"/>
</file>

<file path=customXml/itemProps2.xml><?xml version="1.0" encoding="utf-8"?>
<ds:datastoreItem xmlns:ds="http://schemas.openxmlformats.org/officeDocument/2006/customXml" ds:itemID="{1B927DDF-8FBA-4225-9D0C-9A347A6D1D79}"/>
</file>

<file path=customXml/itemProps3.xml><?xml version="1.0" encoding="utf-8"?>
<ds:datastoreItem xmlns:ds="http://schemas.openxmlformats.org/officeDocument/2006/customXml" ds:itemID="{87441CA4-CFDC-4891-8C13-38DEBCC576CD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146</TotalTime>
  <Words>103</Words>
  <Application>Microsoft Office PowerPoint</Application>
  <PresentationFormat>Custom</PresentationFormat>
  <Paragraphs>31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UK Government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Behaviour change campaign (Welsh)</dc:subject>
  <dc:creator>Dante Attuoni (Omnicom)</dc:creator>
  <cp:keywords>Behaviour; change; campaign; Welsh; 35.194</cp:keywords>
  <cp:lastModifiedBy>Hogben, Nick</cp:lastModifiedBy>
  <cp:revision>12</cp:revision>
  <cp:lastPrinted>2026-03-27T14:57:44Z</cp:lastPrinted>
  <dcterms:created xsi:type="dcterms:W3CDTF">2026-03-27T13:21:44Z</dcterms:created>
  <dcterms:modified xsi:type="dcterms:W3CDTF">2026-08-21T12:29:05Z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ed1d2f5-2977-4ce1-839d-57a403841e1f_Enabled">
    <vt:lpwstr>true</vt:lpwstr>
  </property>
  <property fmtid="{D5CDD505-2E9C-101B-9397-08002B2CF9AE}" pid="3" name="MSIP_Label_eed1d2f5-2977-4ce1-839d-57a403841e1f_SetDate">
    <vt:lpwstr>2026-08-20T11:06:45Z</vt:lpwstr>
  </property>
  <property fmtid="{D5CDD505-2E9C-101B-9397-08002B2CF9AE}" pid="4" name="MSIP_Label_eed1d2f5-2977-4ce1-839d-57a403841e1f_Method">
    <vt:lpwstr>Privileged</vt:lpwstr>
  </property>
  <property fmtid="{D5CDD505-2E9C-101B-9397-08002B2CF9AE}" pid="5" name="MSIP_Label_eed1d2f5-2977-4ce1-839d-57a403841e1f_Name">
    <vt:lpwstr>OFFICIAL</vt:lpwstr>
  </property>
  <property fmtid="{D5CDD505-2E9C-101B-9397-08002B2CF9AE}" pid="6" name="MSIP_Label_eed1d2f5-2977-4ce1-839d-57a403841e1f_SiteId">
    <vt:lpwstr>c6874728-71e6-41fe-a9e1-2e8c36776ad8</vt:lpwstr>
  </property>
  <property fmtid="{D5CDD505-2E9C-101B-9397-08002B2CF9AE}" pid="7" name="MSIP_Label_eed1d2f5-2977-4ce1-839d-57a403841e1f_ActionId">
    <vt:lpwstr>ad72ff28-f16b-4e10-857d-bbe41caf57fe</vt:lpwstr>
  </property>
  <property fmtid="{D5CDD505-2E9C-101B-9397-08002B2CF9AE}" pid="8" name="MSIP_Label_eed1d2f5-2977-4ce1-839d-57a403841e1f_ContentBits">
    <vt:lpwstr>3</vt:lpwstr>
  </property>
  <property fmtid="{D5CDD505-2E9C-101B-9397-08002B2CF9AE}" pid="9" name="MSIP_Label_eed1d2f5-2977-4ce1-839d-57a403841e1f_Tag">
    <vt:lpwstr>50, 0, 1, 1</vt:lpwstr>
  </property>
  <property fmtid="{D5CDD505-2E9C-101B-9397-08002B2CF9AE}" pid="10" name="ClassificationContentMarkingFooterLocations">
    <vt:lpwstr>Office Theme:10</vt:lpwstr>
  </property>
  <property fmtid="{D5CDD505-2E9C-101B-9397-08002B2CF9AE}" pid="11" name="ClassificationContentMarkingFooterText">
    <vt:lpwstr>OFFICIAL</vt:lpwstr>
  </property>
  <property fmtid="{D5CDD505-2E9C-101B-9397-08002B2CF9AE}" pid="12" name="ClassificationContentMarkingHeaderLocations">
    <vt:lpwstr>Office Theme:9</vt:lpwstr>
  </property>
  <property fmtid="{D5CDD505-2E9C-101B-9397-08002B2CF9AE}" pid="13" name="ClassificationContentMarkingHeaderText">
    <vt:lpwstr>OFFICIAL</vt:lpwstr>
  </property>
  <property fmtid="{D5CDD505-2E9C-101B-9397-08002B2CF9AE}" pid="14" name="ContentTypeId">
    <vt:lpwstr>0x0101003234B5539BD5B1459E1850EBAA08EFB4</vt:lpwstr>
  </property>
</Properties>
</file>