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9144000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4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06DBA-45AC-ACC3-8975-CB27700BBF01}" v="1" dt="2026-08-21T12:29:15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23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3592" y="480"/>
      </p:cViewPr>
      <p:guideLst>
        <p:guide orient="horz" pos="2574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6206DBA-45AC-ACC3-8975-CB27700BBF01}"/>
    <pc:docChg chg="modSld">
      <pc:chgData name="" userId="" providerId="" clId="Web-{F6206DBA-45AC-ACC3-8975-CB27700BBF01}" dt="2026-08-21T12:29:15.340" v="0"/>
      <pc:docMkLst>
        <pc:docMk/>
      </pc:docMkLst>
      <pc:sldChg chg="delSp">
        <pc:chgData name="" userId="" providerId="" clId="Web-{F6206DBA-45AC-ACC3-8975-CB27700BBF01}" dt="2026-08-21T12:29:15.340" v="0"/>
        <pc:sldMkLst>
          <pc:docMk/>
          <pc:sldMk cId="707015177" sldId="256"/>
        </pc:sldMkLst>
        <pc:spChg chg="del">
          <ac:chgData name="" userId="" providerId="" clId="Web-{F6206DBA-45AC-ACC3-8975-CB27700BBF01}" dt="2026-08-21T12:29:15.340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D3E1D99-A6CD-9AC0-A89A-69FB01D8A9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0DF9D1-3C52-79E4-C2CB-C9849529B322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BE3DFEB-BC05-B7BF-9C66-DFC4AFDBFD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C8712A-937F-4E7D-C850-0BE49DFD861C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81B245A-D989-34CC-8F24-4ABDB97593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3A0CED-4589-94DA-5BEF-B86CF6CF5D04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96E48A5-1FEB-4148-2159-9044B99593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C2AE6D-113E-CCF7-382A-7626DB21F983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D130A24-84F2-4671-32E8-D92887809E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1F7EBC-3C88-941D-D6BB-8BA9EA9EF65F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3AC32550-EDA2-D5A6-FF4D-544E4A184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D593E3-904D-D602-BED3-D6E4798C8E49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B282D4F-4B96-BF0E-416D-AEB8E67E4F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27702D-FAD1-C586-C2D0-0B7265CBF46E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D5E2F48-0DAC-49F9-E566-B287492EDB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8100C9-B627-9AAE-C8D3-9B1EEABFA6E0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486835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2434167"/>
            <a:ext cx="7886700" cy="580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8475138"/>
            <a:ext cx="30861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BE995-6640-D7AF-37E5-69A241C079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8F04D-91A1-FADF-19C1-19491298AC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8897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39584" y="0"/>
            <a:ext cx="4378526" cy="91440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198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47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0A5B0CF-7147-7F65-3495-2B4CD1A6CB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BCEA24-4279-FEF8-49D9-5B13C6AED7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289F280-D36B-91A7-896E-F603B48911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A7C3DC9-D4DF-6520-5B80-E2D92F22FA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1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DC3072-FEBE-DD01-11D2-FEDB40A6B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1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D5F43D-3E60-6E3C-79EE-164A8DC5D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1BE516-3B53-04FA-A79E-6904D6E389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5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E418BE-BF1E-43FD-ACC8-A3C44650CE20}"/>
</file>

<file path=customXml/itemProps2.xml><?xml version="1.0" encoding="utf-8"?>
<ds:datastoreItem xmlns:ds="http://schemas.openxmlformats.org/officeDocument/2006/customXml" ds:itemID="{28510475-3BC1-4D7C-9B58-5543B07B19AF}"/>
</file>

<file path=customXml/itemProps3.xml><?xml version="1.0" encoding="utf-8"?>
<ds:datastoreItem xmlns:ds="http://schemas.openxmlformats.org/officeDocument/2006/customXml" ds:itemID="{28F23553-7EC3-4A6F-B09B-028FE9B2B2D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7</cp:revision>
  <dcterms:created xsi:type="dcterms:W3CDTF">2026-03-27T13:21:44Z</dcterms:created>
  <dcterms:modified xsi:type="dcterms:W3CDTF">2026-08-21T12:29:15Z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2026-08-20T10:47:43Z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ddf98d6c-787e-4d45-ae91-7e4e9dea717c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