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18288000"/>
  <p:notesSz cx="6858000" cy="9144000"/>
  <p:defaultTextStyle>
    <a:defPPr>
      <a:defRPr lang="en-US"/>
    </a:defPPr>
    <a:lvl1pPr marL="0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1pPr>
    <a:lvl2pPr marL="911585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2pPr>
    <a:lvl3pPr marL="182316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3pPr>
    <a:lvl4pPr marL="273475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4pPr>
    <a:lvl5pPr marL="3646338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5pPr>
    <a:lvl6pPr marL="4557923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6pPr>
    <a:lvl7pPr marL="5469507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7pPr>
    <a:lvl8pPr marL="638108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8pPr>
    <a:lvl9pPr marL="729267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48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AAFC8D-F2F2-8914-EB09-B1F549EEE61B}" v="1" dt="2026-08-21T12:29:05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19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4192" y="520"/>
      </p:cViewPr>
      <p:guideLst>
        <p:guide orient="horz" pos="5148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D4AAFC8D-F2F2-8914-EB09-B1F549EEE61B}"/>
    <pc:docChg chg="modSld">
      <pc:chgData name="Kiera Savage" userId="S::kiera.savage1_homeoffice.gov.uk#ext#@justiceuk.onmicrosoft.com::60efaac4-fea6-492c-ae49-7dcb9ed8fc22" providerId="AD" clId="Web-{D4AAFC8D-F2F2-8914-EB09-B1F549EEE61B}" dt="2026-08-21T12:29:05.050" v="0"/>
      <pc:docMkLst>
        <pc:docMk/>
      </pc:docMkLst>
      <pc:sldChg chg="delSp">
        <pc:chgData name="Kiera Savage" userId="S::kiera.savage1_homeoffice.gov.uk#ext#@justiceuk.onmicrosoft.com::60efaac4-fea6-492c-ae49-7dcb9ed8fc22" providerId="AD" clId="Web-{D4AAFC8D-F2F2-8914-EB09-B1F549EEE61B}" dt="2026-08-21T12:29:05.050" v="0"/>
        <pc:sldMkLst>
          <pc:docMk/>
          <pc:sldMk cId="707015177" sldId="256"/>
        </pc:sldMkLst>
        <pc:spChg chg="del">
          <ac:chgData name="Kiera Savage" userId="S::kiera.savage1_homeoffice.gov.uk#ext#@justiceuk.onmicrosoft.com::60efaac4-fea6-492c-ae49-7dcb9ed8fc22" providerId="AD" clId="Web-{D4AAFC8D-F2F2-8914-EB09-B1F549EEE61B}" dt="2026-08-21T12:29:05.05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3"/>
            <a:ext cx="13716000" cy="1828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42870C44-AE3D-D6A1-F53D-09350235B9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2BD58C-CBE4-BAC1-DEDA-7F284C4D726C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AF3FCFC-7406-D186-C902-2DA3406FE3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7A6F5F-28BE-96E4-C0BB-8FD5A7C164D5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8305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C2BF1CD-47E5-4D0A-3C06-B5F5AF04F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25AD0E-8041-E6E5-2BF2-97F2FC8F7524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09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ABA6FD6-AB3C-D075-3395-04B099CB8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FD1C64-2747-0ECD-4E8F-4039D081D0CF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69442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6A4519F5-BB6C-3881-0A4F-FD8673019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65637D-71CC-126B-FD61-2F578959CC01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42849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B08F4E1-E64F-A4A7-7540-D7EB50BC34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03C20B-2F8B-F543-57F1-AC553C96CF43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4124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9A82639-3E6A-5F36-539E-970B6C241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8588B2-787B-4A16-3066-D7C60F7519F2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1118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AC2B3E-9221-F4E4-CC31-8DD74B2AFC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41B020-413C-18C4-3986-C712D9D059C6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43870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973672"/>
            <a:ext cx="11830049" cy="353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4868335"/>
            <a:ext cx="11830049" cy="11603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9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16950276"/>
            <a:ext cx="4629149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C1042-5010-C6E4-2550-1ED013DC4E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BE35A-8196-1492-15FB-D5AD012693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1804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7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3046639" rtl="0" eaLnBrk="1" latinLnBrk="0" hangingPunct="1">
        <a:lnSpc>
          <a:spcPct val="90000"/>
        </a:lnSpc>
        <a:spcBef>
          <a:spcPct val="0"/>
        </a:spcBef>
        <a:buNone/>
        <a:defRPr sz="14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659" indent="-761659" algn="l" defTabSz="3046639" rtl="0" eaLnBrk="1" latinLnBrk="0" hangingPunct="1">
        <a:lnSpc>
          <a:spcPct val="90000"/>
        </a:lnSpc>
        <a:spcBef>
          <a:spcPts val="3332"/>
        </a:spcBef>
        <a:buFont typeface="Arial" panose="020B0604020202020204" pitchFamily="34" charset="0"/>
        <a:buChar char="•"/>
        <a:defRPr sz="9330" kern="1200">
          <a:solidFill>
            <a:schemeClr val="tx1"/>
          </a:solidFill>
          <a:latin typeface="+mn-lt"/>
          <a:ea typeface="+mn-ea"/>
          <a:cs typeface="+mn-cs"/>
        </a:defRPr>
      </a:lvl1pPr>
      <a:lvl2pPr marL="228497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7997" kern="1200">
          <a:solidFill>
            <a:schemeClr val="tx1"/>
          </a:solidFill>
          <a:latin typeface="+mn-lt"/>
          <a:ea typeface="+mn-ea"/>
          <a:cs typeface="+mn-cs"/>
        </a:defRPr>
      </a:lvl2pPr>
      <a:lvl3pPr marL="380829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6665" kern="1200">
          <a:solidFill>
            <a:schemeClr val="tx1"/>
          </a:solidFill>
          <a:latin typeface="+mn-lt"/>
          <a:ea typeface="+mn-ea"/>
          <a:cs typeface="+mn-cs"/>
        </a:defRPr>
      </a:lvl3pPr>
      <a:lvl4pPr marL="5331619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85493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837825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901576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1424894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948212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1pPr>
      <a:lvl2pPr marL="1523318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639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3pPr>
      <a:lvl4pPr marL="4569957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09327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7616596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139914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066323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186553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4658982" y="574145"/>
            <a:ext cx="8207203" cy="1713971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224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373695" indent="-373695">
                  <a:buFont typeface="+mj-lt"/>
                  <a:buAutoNum type="arabicPeriod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76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224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E10A21-4A4F-0E00-A6E2-649CE45DB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E209EF-44E8-E1EF-14D4-52E096F680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A4EC2A-3979-6262-66B3-DD20298A2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3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30DEC9-6A54-3503-14CD-DD0350808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1BBF7-410D-223A-472B-6DDEF68C7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3CDB1B-D98E-8361-69BA-EF3DE9056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E53306-775C-F164-0EAF-14C95BF077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3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DC30A2-67B2-48F1-A384-5B984A647E2A}"/>
</file>

<file path=customXml/itemProps2.xml><?xml version="1.0" encoding="utf-8"?>
<ds:datastoreItem xmlns:ds="http://schemas.openxmlformats.org/officeDocument/2006/customXml" ds:itemID="{1FC7CBD5-BF67-40C9-A628-325ABB9D1F77}"/>
</file>

<file path=customXml/itemProps3.xml><?xml version="1.0" encoding="utf-8"?>
<ds:datastoreItem xmlns:ds="http://schemas.openxmlformats.org/officeDocument/2006/customXml" ds:itemID="{72A03966-2AFE-4518-B920-09528320B60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12</cp:revision>
  <cp:lastPrinted>2026-03-27T14:57:44Z</cp:lastPrinted>
  <dcterms:created xsi:type="dcterms:W3CDTF">2026-03-27T13:21:44Z</dcterms:created>
  <dcterms:modified xsi:type="dcterms:W3CDTF">2026-08-21T12:29:05Z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2026-08-20T11:06:45Z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ad72ff28-f16b-4e10-857d-bbe41caf57fe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