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docProps/custom.xml" ContentType="application/vnd.openxmlformats-officedocument.custom-properties+xml"/>
  <Override PartName="/ppt/changesInfos/changesInfo1.xml" ContentType="application/vnd.ms-powerpoint.changes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9144000"/>
  <p:notesSz cx="6858000" cy="9144000"/>
  <p:defaultTextStyle>
    <a:defPPr>
      <a:defRPr lang="en-US"/>
    </a:defPPr>
    <a:lvl1pPr marL="0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1pPr>
    <a:lvl2pPr marL="329687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2pPr>
    <a:lvl3pPr marL="659374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3pPr>
    <a:lvl4pPr marL="989061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4pPr>
    <a:lvl5pPr marL="131874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5pPr>
    <a:lvl6pPr marL="164843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6pPr>
    <a:lvl7pPr marL="1978122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7pPr>
    <a:lvl8pPr marL="230780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8pPr>
    <a:lvl9pPr marL="263749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74" userDrawn="1">
          <p15:clr>
            <a:srgbClr val="A4A3A4"/>
          </p15:clr>
        </p15:guide>
        <p15:guide id="2" pos="462" userDrawn="1">
          <p15:clr>
            <a:srgbClr val="A4A3A4"/>
          </p15:clr>
        </p15:guide>
        <p15:guide id="3" pos="52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206DBA-45AC-ACC3-8975-CB27700BBF01}" v="1" dt="2026-08-21T12:29:15.3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23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3592" y="480"/>
      </p:cViewPr>
      <p:guideLst>
        <p:guide orient="horz" pos="2574"/>
        <p:guide pos="462"/>
        <p:guide pos="52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F6206DBA-45AC-ACC3-8975-CB27700BBF01}"/>
    <pc:docChg chg="modSld">
      <pc:chgData name="" userId="" providerId="" clId="Web-{F6206DBA-45AC-ACC3-8975-CB27700BBF01}" dt="2026-08-21T12:29:15.340" v="0"/>
      <pc:docMkLst>
        <pc:docMk/>
      </pc:docMkLst>
      <pc:sldChg chg="delSp">
        <pc:chgData name="" userId="" providerId="" clId="Web-{F6206DBA-45AC-ACC3-8975-CB27700BBF01}" dt="2026-08-21T12:29:15.340" v="0"/>
        <pc:sldMkLst>
          <pc:docMk/>
          <pc:sldMk cId="707015177" sldId="256"/>
        </pc:sldMkLst>
        <pc:spChg chg="del">
          <ac:chgData name="" userId="" providerId="" clId="Web-{F6206DBA-45AC-ACC3-8975-CB27700BBF01}" dt="2026-08-21T12:29:15.340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8D3E1D99-A6CD-9AC0-A89A-69FB01D8A9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0DF9D1-3C52-79E4-C2CB-C9849529B322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DBE3DFEB-BC05-B7BF-9C66-DFC4AFDBFD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C8712A-937F-4E7D-C850-0BE49DFD861C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181B245A-D989-34CC-8F24-4ABDB97593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3A0CED-4589-94DA-5BEF-B86CF6CF5D04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F96E48A5-1FEB-4148-2159-9044B995931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AC2AE6D-113E-CCF7-382A-7626DB21F983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0D130A24-84F2-4671-32E8-D92887809E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1F7EBC-3C88-941D-D6BB-8BA9EA9EF65F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3AC32550-EDA2-D5A6-FF4D-544E4A1842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D593E3-904D-D602-BED3-D6E4798C8E49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1B282D4F-4B96-BF0E-416D-AEB8E67E4F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27702D-FAD1-C586-C2D0-0B7265CBF46E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914400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351865" y="7891975"/>
            <a:ext cx="2009121" cy="638162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1D5E2F48-0DAC-49F9-E566-B287492EDB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324000"/>
            <a:ext cx="2173684" cy="80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8100C9-B627-9AAE-C8D3-9B1EEABFA6E0}"/>
              </a:ext>
            </a:extLst>
          </p:cNvPr>
          <p:cNvSpPr txBox="1"/>
          <p:nvPr userDrawn="1"/>
        </p:nvSpPr>
        <p:spPr>
          <a:xfrm>
            <a:off x="-2239617" y="7945362"/>
            <a:ext cx="19949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3" y="486835"/>
            <a:ext cx="78867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3" y="2434167"/>
            <a:ext cx="7886700" cy="5801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8475138"/>
            <a:ext cx="205740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3" y="8475138"/>
            <a:ext cx="308610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8475138"/>
            <a:ext cx="2057400" cy="4868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6BE995-6640-D7AF-37E5-69A241C079A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296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28F04D-91A1-FADF-19C1-19491298AC1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296537" y="88976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162546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364" indent="-406364" algn="l" defTabSz="162546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09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182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55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28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01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274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5475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204" indent="-406364" algn="l" defTabSz="162546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73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46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190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091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364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37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10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1839" algn="l" defTabSz="162546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9339584" y="0"/>
            <a:ext cx="4378526" cy="914400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1198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1477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99375" indent="-199375">
                  <a:buFont typeface="+mj-lt"/>
                  <a:buAutoNum type="arabicPeriod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99375" indent="-199375">
                  <a:buFont typeface="+mj-lt"/>
                  <a:buAutoNum type="arabicPeriod" startAt="3"/>
                </a:pPr>
                <a:endParaRPr lang="en-GB" sz="1292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pPr marL="316509" indent="-316509">
                  <a:buAutoNum type="arabicPeriod" startAt="3"/>
                </a:pPr>
                <a:endParaRPr lang="en-GB" sz="1477" dirty="0">
                  <a:solidFill>
                    <a:schemeClr val="tx1"/>
                  </a:solidFill>
                </a:endParaRPr>
              </a:p>
              <a:p>
                <a:r>
                  <a:rPr lang="en-GB" sz="1477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316509" indent="-316509">
                  <a:buFont typeface="+mj-lt"/>
                  <a:buAutoNum type="arabicPeriod"/>
                </a:pPr>
                <a:r>
                  <a:rPr lang="en-GB" sz="1292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1477" dirty="0">
                  <a:solidFill>
                    <a:schemeClr val="tx1"/>
                  </a:solidFill>
                </a:endParaRPr>
              </a:p>
              <a:p>
                <a:pPr algn="ctr"/>
                <a:endParaRPr lang="en-GB" sz="1198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0A5B0CF-7147-7F65-3495-2B4CD1A6CB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57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7BCEA24-4279-FEF8-49D9-5B13C6AED70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15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289F280-D36B-91A7-896E-F603B48911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53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A7C3DC9-D4DF-6520-5B80-E2D92F22FA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919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1DC3072-FEBE-DD01-11D2-FEDB40A6B1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311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9D5F43D-3E60-6E3C-79EE-164A8DC5DC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20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E1BE516-3B53-04FA-A79E-6904D6E389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3561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1E6EE6A-CE48-44CF-A6A4-404D2A976D9E}"/>
</file>

<file path=customXml/itemProps2.xml><?xml version="1.0" encoding="utf-8"?>
<ds:datastoreItem xmlns:ds="http://schemas.openxmlformats.org/officeDocument/2006/customXml" ds:itemID="{B1B7241E-15EA-4B36-BBC6-0F94EB5CE672}"/>
</file>

<file path=customXml/itemProps3.xml><?xml version="1.0" encoding="utf-8"?>
<ds:datastoreItem xmlns:ds="http://schemas.openxmlformats.org/officeDocument/2006/customXml" ds:itemID="{86F6FACF-E261-4307-8B34-BE6244D52B9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</TotalTime>
  <Words>103</Words>
  <Application>Microsoft Office PowerPoint</Application>
  <PresentationFormat>Custom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Hogben, Nick</cp:lastModifiedBy>
  <cp:revision>7</cp:revision>
  <dcterms:created xsi:type="dcterms:W3CDTF">2026-03-27T13:21:44Z</dcterms:created>
  <dcterms:modified xsi:type="dcterms:W3CDTF">2026-08-21T12:29:15Z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2026-08-20T10:47:43Z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ddf98d6c-787e-4d45-ae91-7e4e9dea717c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