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274F6-E468-2C34-A6EB-80F2AEEE8463}" v="4" dt="2026-08-21T12:28:15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34" autoAdjust="0"/>
    <p:restoredTop sz="94660"/>
  </p:normalViewPr>
  <p:slideViewPr>
    <p:cSldViewPr snapToGrid="0" showGuides="1">
      <p:cViewPr varScale="1">
        <p:scale>
          <a:sx n="32" d="100"/>
          <a:sy n="32" d="100"/>
        </p:scale>
        <p:origin x="4568" y="472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74B274F6-E468-2C34-A6EB-80F2AEEE8463}"/>
    <pc:docChg chg="modSld">
      <pc:chgData name="Kiera Savage" userId="S::kiera.savage1_homeoffice.gov.uk#ext#@justiceuk.onmicrosoft.com::60efaac4-fea6-492c-ae49-7dcb9ed8fc22" providerId="AD" clId="Web-{74B274F6-E468-2C34-A6EB-80F2AEEE8463}" dt="2026-08-21T12:28:15.279" v="1"/>
      <pc:docMkLst>
        <pc:docMk/>
      </pc:docMkLst>
      <pc:sldChg chg="delSp modSp">
        <pc:chgData name="Kiera Savage" userId="S::kiera.savage1_homeoffice.gov.uk#ext#@justiceuk.onmicrosoft.com::60efaac4-fea6-492c-ae49-7dcb9ed8fc22" providerId="AD" clId="Web-{74B274F6-E468-2C34-A6EB-80F2AEEE8463}" dt="2026-08-21T12:28:15.279" v="1"/>
        <pc:sldMkLst>
          <pc:docMk/>
          <pc:sldMk cId="707015177" sldId="256"/>
        </pc:sldMkLst>
        <pc:spChg chg="del mod">
          <ac:chgData name="Kiera Savage" userId="S::kiera.savage1_homeoffice.gov.uk#ext#@justiceuk.onmicrosoft.com::60efaac4-fea6-492c-ae49-7dcb9ed8fc22" providerId="AD" clId="Web-{74B274F6-E468-2C34-A6EB-80F2AEEE8463}" dt="2026-08-21T12:28:15.279" v="1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5228A709-7F25-6452-4C93-7840DD4037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5C3893D-D239-EB8F-F807-08785151F25A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EBDE76-6A1F-E335-68E3-CA3626359F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FE3A8730-6B92-2E86-9E5C-D4053E1347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C4789E-3479-03FF-B8BF-0235D1FED875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BB6601AD-6997-A7EB-EC9B-4AA188D751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7667A7F-46C2-F5D4-A915-1719F5B6C2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14AB24-25C6-77C3-FA2B-B169EA7DBD0F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6FA40BEB-8FDF-D0DA-ED2A-42014325E3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98FBB95F-F2D0-667F-28B2-898C883236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B9B1F-958C-38F6-F1A5-A7594FD00527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D9BF16E6-0E25-8481-65CD-82BDA90FE5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0F2AC276-3085-1BD0-6F0D-5A8449FAA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BD5BDA-B271-BA58-4F2F-F0236AF5E3A0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80" y="-62437"/>
            <a:ext cx="13746479" cy="24442607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68E5BF5-5920-AADA-3C73-03A31E64C9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6BAA9645-AFDB-400F-79FD-2B3C7290F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A01496-7453-BCD4-1C3D-BFE0C856170B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236"/>
            <a:ext cx="13715999" cy="24388410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DC2D4AE-26D6-83D2-E4DB-9430B77ACF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EB83ACF5-446C-6073-7D7B-CBA63F2FD8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DECE2-F136-C2C6-BBA6-CDE5B425E343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7"/>
            <a:ext cx="13710110" cy="2437793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1133A8B-0D2D-0E48-206D-3B11222378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9326" y="19992753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3A96A2EB-EE27-54D3-6FE9-4194545649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3132000"/>
            <a:ext cx="3262376" cy="1206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24F22B-3F02-52B2-85C0-B25D156D54D9}"/>
              </a:ext>
            </a:extLst>
          </p:cNvPr>
          <p:cNvSpPr txBox="1"/>
          <p:nvPr userDrawn="1"/>
        </p:nvSpPr>
        <p:spPr>
          <a:xfrm>
            <a:off x="-4687526" y="19792851"/>
            <a:ext cx="4298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614FE-EBEC-BEAA-153C-6FCF4A416A4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582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CC5E1-22E4-599B-5BB2-E74BC73A85D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582537" y="24136033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1EC203A-BBA0-6DDA-DD6F-1DC227CC7D60}"/>
              </a:ext>
            </a:extLst>
          </p:cNvPr>
          <p:cNvGrpSpPr/>
          <p:nvPr/>
        </p:nvGrpSpPr>
        <p:grpSpPr>
          <a:xfrm>
            <a:off x="14556381" y="85872"/>
            <a:ext cx="11634199" cy="24296541"/>
            <a:chOff x="14556381" y="85872"/>
            <a:chExt cx="11634199" cy="2429654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4556381" y="85872"/>
              <a:ext cx="11634199" cy="24296541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4000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3600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r>
                  <a:rPr lang="en-GB" sz="3600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3600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600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304405" y="1484315"/>
                <a:ext cx="3748207" cy="4737581"/>
                <a:chOff x="10304405" y="1484315"/>
                <a:chExt cx="3748207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304405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758621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33599" y="18448759"/>
              <a:ext cx="10107865" cy="5653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3153FAB-5B2D-EE2E-8594-963999B629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6EC0B9-EBFB-9F93-16D3-35E29AAEF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7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81A13D-E38F-1F84-FA19-9251DC8F33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5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9104ABD-8B6B-9E18-3A83-C60D68090C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2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DB322E-78FE-89D5-A4A3-932299B75C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77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C160466-AAE2-D493-D00C-7B944CBBF5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5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451CD2D-BB5D-FF11-1DFF-1FF297C001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74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C8D3504-D4D2-40E0-AB4E-F348CF5324EB}"/>
</file>

<file path=customXml/itemProps2.xml><?xml version="1.0" encoding="utf-8"?>
<ds:datastoreItem xmlns:ds="http://schemas.openxmlformats.org/officeDocument/2006/customXml" ds:itemID="{5BEB5881-059D-4A57-A230-68452F18A0F7}"/>
</file>

<file path=customXml/itemProps3.xml><?xml version="1.0" encoding="utf-8"?>
<ds:datastoreItem xmlns:ds="http://schemas.openxmlformats.org/officeDocument/2006/customXml" ds:itemID="{59EAAD36-5051-448B-9721-CFF7DDFC91F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</TotalTime>
  <Words>103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13</cp:revision>
  <cp:lastPrinted>2026-03-27T14:57:44Z</cp:lastPrinted>
  <dcterms:created xsi:type="dcterms:W3CDTF">2026-03-27T13:21:44Z</dcterms:created>
  <dcterms:modified xsi:type="dcterms:W3CDTF">2026-08-21T12:28:20Z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2026-08-18T14:05:12Z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47774261-8032-4e1f-a785-4767a4f10b3c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