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8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0E54A9-72D3-5FB5-A6F5-87760020EA6E}" v="1" dt="2026-08-21T12:29:38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959" autoAdjust="0"/>
    <p:restoredTop sz="94660"/>
  </p:normalViewPr>
  <p:slideViewPr>
    <p:cSldViewPr snapToGrid="0" showGuides="1">
      <p:cViewPr>
        <p:scale>
          <a:sx n="150" d="100"/>
          <a:sy n="150" d="100"/>
        </p:scale>
        <p:origin x="2576" y="760"/>
      </p:cViewPr>
      <p:guideLst>
        <p:guide orient="horz" pos="1448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era Savage" userId="S::kiera.savage1_homeoffice.gov.uk#ext#@justiceuk.onmicrosoft.com::60efaac4-fea6-492c-ae49-7dcb9ed8fc22" providerId="AD" clId="Web-{3C0E54A9-72D3-5FB5-A6F5-87760020EA6E}"/>
    <pc:docChg chg="modSld">
      <pc:chgData name="Kiera Savage" userId="S::kiera.savage1_homeoffice.gov.uk#ext#@justiceuk.onmicrosoft.com::60efaac4-fea6-492c-ae49-7dcb9ed8fc22" providerId="AD" clId="Web-{3C0E54A9-72D3-5FB5-A6F5-87760020EA6E}" dt="2026-08-21T12:29:38.313" v="0"/>
      <pc:docMkLst>
        <pc:docMk/>
      </pc:docMkLst>
      <pc:sldChg chg="delSp">
        <pc:chgData name="Kiera Savage" userId="S::kiera.savage1_homeoffice.gov.uk#ext#@justiceuk.onmicrosoft.com::60efaac4-fea6-492c-ae49-7dcb9ed8fc22" providerId="AD" clId="Web-{3C0E54A9-72D3-5FB5-A6F5-87760020EA6E}" dt="2026-08-21T12:29:38.313" v="0"/>
        <pc:sldMkLst>
          <pc:docMk/>
          <pc:sldMk cId="707015177" sldId="256"/>
        </pc:sldMkLst>
        <pc:spChg chg="del">
          <ac:chgData name="Kiera Savage" userId="S::kiera.savage1_homeoffice.gov.uk#ext#@justiceuk.onmicrosoft.com::60efaac4-fea6-492c-ae49-7dcb9ed8fc22" providerId="AD" clId="Web-{3C0E54A9-72D3-5FB5-A6F5-87760020EA6E}" dt="2026-08-21T12:29:38.313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5"/>
            <a:ext cx="9144000" cy="514256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0EA78AA5-2150-EEB9-C968-F70BAA541E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B8DD8C-8FFB-26B6-FD5F-0BB7A1CDC59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88DECD-C5D3-7CD7-D02E-53EA637684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4" name="Picture 3" descr="A black and white logo&#10;&#10;AI-generated content may be incorrect.">
            <a:extLst>
              <a:ext uri="{FF2B5EF4-FFF2-40B4-BE49-F238E27FC236}">
                <a16:creationId xmlns:a16="http://schemas.microsoft.com/office/drawing/2014/main" id="{B54874F5-865B-FA5E-FA79-EDEC8514DE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250EF8-4EA2-3DC3-E705-4272B044CD20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4"/>
            <a:ext cx="9145105" cy="5143191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E970104-DF37-D543-5798-6D8C20785C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B86D7B77-D928-517F-2C79-BCE9A8F13E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CB7FBF-7358-16BD-8B3B-CF0DB3387C1C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96E454-0AB4-89F4-DA48-DCA49AE733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E08BD1CB-E29B-E709-700B-6B056736DC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E138592-686A-B8FD-2A92-6962706A576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49885F2-6D11-2404-7E44-B20C29BD19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0E5B084-586F-58F9-4FD3-4770025999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B351F9-1288-35F0-7453-41161B3E3F25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A35E758E-2320-31A7-1E54-ED06A3FBA5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3149257F-CEA5-7E99-62A7-20F1EA6B8E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FA59B8-ADB0-C20A-0129-CDC9610D2B8D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8FA1BCD-6868-067C-0393-B64CED4CD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FFCB1D88-C748-7746-8938-1D4750A31C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9D1CD5-0E5B-6E79-4307-1EED60AA4063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775"/>
            <a:ext cx="9144000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B8340EB-5B1F-4499-EFCC-DBE309A39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pic>
        <p:nvPicPr>
          <p:cNvPr id="2" name="Picture 1" descr="A black and white logo&#10;&#10;AI-generated content may be incorrect.">
            <a:extLst>
              <a:ext uri="{FF2B5EF4-FFF2-40B4-BE49-F238E27FC236}">
                <a16:creationId xmlns:a16="http://schemas.microsoft.com/office/drawing/2014/main" id="{24BA0800-9DF4-6515-08F2-87B6532C8A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2" y="216000"/>
            <a:ext cx="1033398" cy="3822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33ED33-3021-911A-1268-B6A68E7891DA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30E6-7099-9698-182B-7D0E159DE3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7F9E1-A039-6415-91A8-9F9A9CBB06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48971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6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24265" y="0"/>
            <a:ext cx="2462921" cy="51435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67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12147" indent="-112147">
                  <a:buFont typeface="+mj-lt"/>
                  <a:buAutoNum type="arabicPeriod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83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67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00C1EA5-D3DD-8EC2-DDD1-EA605E51FD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893E6B-B2BA-7F0A-17D7-86D955C88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8E1587-A2C4-7F55-D479-0D2C796E1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3A7D16C-D293-395B-3180-1B4781279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B90C68-35A5-F9D2-DE60-24C083431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216C6B2-35C8-1E80-8817-64D65FD37E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94746-8B2C-E878-F4E2-7ECCBF6E2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66E0F5C-ADB2-49CF-89C6-323FBD83BC53}"/>
</file>

<file path=customXml/itemProps2.xml><?xml version="1.0" encoding="utf-8"?>
<ds:datastoreItem xmlns:ds="http://schemas.openxmlformats.org/officeDocument/2006/customXml" ds:itemID="{3B57E57A-BD83-4EAB-BBD4-3003A3AEABE1}"/>
</file>

<file path=customXml/itemProps3.xml><?xml version="1.0" encoding="utf-8"?>
<ds:datastoreItem xmlns:ds="http://schemas.openxmlformats.org/officeDocument/2006/customXml" ds:itemID="{C0F397C4-0374-4AB2-91AB-68A253683AB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103</Words>
  <Application>Microsoft Office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Hogben, Nick</cp:lastModifiedBy>
  <cp:revision>8</cp:revision>
  <dcterms:created xsi:type="dcterms:W3CDTF">2026-03-27T13:21:44Z</dcterms:created>
  <dcterms:modified xsi:type="dcterms:W3CDTF">2026-08-21T12:29:39Z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2026-08-20T11:12:24Z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e1510011-9214-42ba-ba0e-fefc9f76f5aa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</Properties>
</file>