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59675" cy="10691813"/>
  <p:notesSz cx="6858000" cy="9144000"/>
  <p:defaultTextStyle>
    <a:defPPr>
      <a:defRPr lang="en-US"/>
    </a:defPPr>
    <a:lvl1pPr marL="0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1pPr>
    <a:lvl2pPr marL="519791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2pPr>
    <a:lvl3pPr marL="1039581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3pPr>
    <a:lvl4pPr marL="155937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4pPr>
    <a:lvl5pPr marL="207916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5pPr>
    <a:lvl6pPr marL="259895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6pPr>
    <a:lvl7pPr marL="311874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7pPr>
    <a:lvl8pPr marL="363853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8pPr>
    <a:lvl9pPr marL="4158322" algn="l" defTabSz="519791" rtl="0" eaLnBrk="1" latinLnBrk="0" hangingPunct="1">
      <a:defRPr sz="20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0" userDrawn="1">
          <p15:clr>
            <a:srgbClr val="A4A3A4"/>
          </p15:clr>
        </p15:guide>
        <p15:guide id="2" pos="382" userDrawn="1">
          <p15:clr>
            <a:srgbClr val="A4A3A4"/>
          </p15:clr>
        </p15:guide>
        <p15:guide id="3" pos="4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31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4016" y="488"/>
      </p:cViewPr>
      <p:guideLst>
        <p:guide orient="horz" pos="3010"/>
        <p:guide pos="382"/>
        <p:guide pos="4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243"/>
            <a:ext cx="7559675" cy="10693394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499485D6-5750-43E7-B2D7-7093263A78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E86741-9AF9-ECAF-1212-506647F346E3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3022099-86E7-7246-F107-4F1B1C13A9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6378A44D-A982-728F-5A65-8CB1B6DF32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34AC49-AFDD-D8A5-31C6-0D943522623D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0230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94CC5911-0750-8FAD-7658-9992DF7C53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AE034A7-4B9E-502B-2776-D3E84C780A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C2A6CE-45BA-B5B0-AB02-648C59227F14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405456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BB6C1A4-DDE2-A2E1-FAB5-473B4E6ECA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C79FC97-80CA-34FC-3495-38B55EF4A5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706C49-0154-882D-80CE-F1F4C20D51B5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87876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70FD23A-4A59-627F-F668-AF3BC87153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5A7F68C-472E-7E09-994A-82015783C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B28F2E-189B-DD35-6B0F-4B043761EEB9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49201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FAACF45-A3B5-555E-03E1-C8443DD939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CC95B3D-446C-FAFC-C164-80C55A3EEA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CB8861-5F03-37B2-20A3-401422D488C1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12464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28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35A84117-CA55-AD99-911F-A217B67DAB1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AD619FD7-ED44-5F40-9E71-D099D34042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D25837-386D-AE0C-3CA3-082D08B3AEE4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81443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4"/>
            <a:ext cx="7558636" cy="10691925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47A6146-AD04-A012-107C-367857245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06087" y="9671238"/>
            <a:ext cx="1485888" cy="35103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D8E6466-6B9C-2453-B971-04C51132E5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" y="432553"/>
            <a:ext cx="1399785" cy="5177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1D2F4B-F7E8-5435-C508-62342C0CAC16}"/>
              </a:ext>
            </a:extLst>
          </p:cNvPr>
          <p:cNvSpPr txBox="1"/>
          <p:nvPr userDrawn="1"/>
        </p:nvSpPr>
        <p:spPr>
          <a:xfrm>
            <a:off x="-2123268" y="9499053"/>
            <a:ext cx="1783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41108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31" y="569244"/>
            <a:ext cx="6520219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31" y="2846202"/>
            <a:ext cx="6520219" cy="6783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31" y="9909733"/>
            <a:ext cx="170092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6" y="9909733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1" y="9909733"/>
            <a:ext cx="1700928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843727-98E8-1638-0E0D-FBD79758814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585093" y="44905"/>
            <a:ext cx="414183" cy="130677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49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10D84-EA64-0384-D36D-D00472A210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585093" y="10517583"/>
            <a:ext cx="414183" cy="130677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49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2" r:id="rId7"/>
    <p:sldLayoutId id="2147483691" r:id="rId8"/>
  </p:sldLayoutIdLst>
  <p:txStyles>
    <p:titleStyle>
      <a:lvl1pPr algn="l" defTabSz="1679260" rtl="0" eaLnBrk="1" latinLnBrk="0" hangingPunct="1">
        <a:lnSpc>
          <a:spcPct val="90000"/>
        </a:lnSpc>
        <a:spcBef>
          <a:spcPct val="0"/>
        </a:spcBef>
        <a:buNone/>
        <a:defRPr sz="8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9814" indent="-419814" algn="l" defTabSz="1679260" rtl="0" eaLnBrk="1" latinLnBrk="0" hangingPunct="1">
        <a:lnSpc>
          <a:spcPct val="90000"/>
        </a:lnSpc>
        <a:spcBef>
          <a:spcPts val="1836"/>
        </a:spcBef>
        <a:buFont typeface="Arial" panose="020B0604020202020204" pitchFamily="34" charset="0"/>
        <a:buChar char="•"/>
        <a:defRPr sz="5143" kern="1200">
          <a:solidFill>
            <a:schemeClr val="tx1"/>
          </a:solidFill>
          <a:latin typeface="+mn-lt"/>
          <a:ea typeface="+mn-ea"/>
          <a:cs typeface="+mn-cs"/>
        </a:defRPr>
      </a:lvl1pPr>
      <a:lvl2pPr marL="125944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4408" kern="1200">
          <a:solidFill>
            <a:schemeClr val="tx1"/>
          </a:solidFill>
          <a:latin typeface="+mn-lt"/>
          <a:ea typeface="+mn-ea"/>
          <a:cs typeface="+mn-cs"/>
        </a:defRPr>
      </a:lvl2pPr>
      <a:lvl3pPr marL="209907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673" kern="1200">
          <a:solidFill>
            <a:schemeClr val="tx1"/>
          </a:solidFill>
          <a:latin typeface="+mn-lt"/>
          <a:ea typeface="+mn-ea"/>
          <a:cs typeface="+mn-cs"/>
        </a:defRPr>
      </a:lvl3pPr>
      <a:lvl4pPr marL="2938705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4pPr>
      <a:lvl5pPr marL="377833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5pPr>
      <a:lvl6pPr marL="4617965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6pPr>
      <a:lvl7pPr marL="545759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7pPr>
      <a:lvl8pPr marL="6297224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8pPr>
      <a:lvl9pPr marL="7136853" indent="-419814" algn="l" defTabSz="1679260" rtl="0" eaLnBrk="1" latinLnBrk="0" hangingPunct="1">
        <a:lnSpc>
          <a:spcPct val="90000"/>
        </a:lnSpc>
        <a:spcBef>
          <a:spcPts val="919"/>
        </a:spcBef>
        <a:buFont typeface="Arial" panose="020B0604020202020204" pitchFamily="34" charset="0"/>
        <a:buChar char="•"/>
        <a:defRPr sz="33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1pPr>
      <a:lvl2pPr marL="839629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2pPr>
      <a:lvl3pPr marL="167926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3pPr>
      <a:lvl4pPr marL="2518889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4pPr>
      <a:lvl5pPr marL="3358519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5pPr>
      <a:lvl6pPr marL="419815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6pPr>
      <a:lvl7pPr marL="5037778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7pPr>
      <a:lvl8pPr marL="5877410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8pPr>
      <a:lvl9pPr marL="6717038" algn="l" defTabSz="1679260" rtl="0" eaLnBrk="1" latinLnBrk="0" hangingPunct="1">
        <a:defRPr sz="33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ough@homeoffice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8001088" y="400077"/>
            <a:ext cx="4523461" cy="9446678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237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525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205975" indent="-205975">
                  <a:buFont typeface="+mj-lt"/>
                  <a:buAutoNum type="arabicPeriod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05975" indent="-205975">
                  <a:buFont typeface="+mj-lt"/>
                  <a:buAutoNum type="arabicPeriod" startAt="3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05975" indent="-205975">
                  <a:buFont typeface="+mj-lt"/>
                  <a:buAutoNum type="arabicPeriod" startAt="3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05975" indent="-205975">
                  <a:buFont typeface="+mj-lt"/>
                  <a:buAutoNum type="arabicPeriod" startAt="3"/>
                </a:pPr>
                <a:endParaRPr lang="en-GB" sz="133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pPr marL="326984" indent="-326984">
                  <a:buAutoNum type="arabicPeriod" startAt="3"/>
                </a:pPr>
                <a:endParaRPr lang="en-GB" sz="1525" dirty="0">
                  <a:solidFill>
                    <a:schemeClr val="tx1"/>
                  </a:solidFill>
                </a:endParaRPr>
              </a:p>
              <a:p>
                <a:r>
                  <a:rPr lang="en-GB" sz="1525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26984" indent="-326984">
                  <a:buFont typeface="+mj-lt"/>
                  <a:buAutoNum type="arabicPeriod"/>
                </a:pPr>
                <a:r>
                  <a:rPr lang="en-GB" sz="133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525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237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E3DE64-AD8D-459F-B35D-BFFD53A17659}"/>
              </a:ext>
            </a:extLst>
          </p:cNvPr>
          <p:cNvSpPr txBox="1"/>
          <p:nvPr/>
        </p:nvSpPr>
        <p:spPr>
          <a:xfrm>
            <a:off x="9665004" y="11909426"/>
            <a:ext cx="7932786" cy="4693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525" b="1" i="1" dirty="0">
                <a:latin typeface="Arial" panose="020B0604020202020204" pitchFamily="34" charset="0"/>
                <a:ea typeface="Calibri" panose="020F0502020204030204" pitchFamily="34" charset="0"/>
              </a:rPr>
              <a:t>All partner assets must be approved by the Enough campaign team before use. Please contact the team on </a:t>
            </a:r>
            <a:r>
              <a:rPr lang="en-GB" sz="1525" b="1" i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enough@homeoffice.gov.uk</a:t>
            </a:r>
            <a:endParaRPr lang="en-GB" sz="1525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EC40CC-CB26-2E99-FFD0-C9BE27B711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E5F774B-10FD-B4DB-FE5D-FC10B1E7EF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3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D3FA420-FB48-8D65-7E17-0C204F7754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51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F45C15E-3149-AA88-3F5A-2EE8D65C2C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42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4DFD12-8654-E93E-ABA9-8C5D514EC2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4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9CE7C5D-DA42-DAA3-66C6-6D29055D7F6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3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E20037A-C484-F39A-9E3F-39E65757F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7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5364C1-AD1A-43EC-8EFF-D5467CB40465}"/>
</file>

<file path=customXml/itemProps2.xml><?xml version="1.0" encoding="utf-8"?>
<ds:datastoreItem xmlns:ds="http://schemas.openxmlformats.org/officeDocument/2006/customXml" ds:itemID="{D21A06AB-9E82-4585-A445-A14A59F7F71B}"/>
</file>

<file path=customXml/itemProps3.xml><?xml version="1.0" encoding="utf-8"?>
<ds:datastoreItem xmlns:ds="http://schemas.openxmlformats.org/officeDocument/2006/customXml" ds:itemID="{451C954A-B937-48E1-A991-0620BFA7999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103</Words>
  <Application>Microsoft Macintosh PowerPoint</Application>
  <PresentationFormat>Custom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14</cp:revision>
  <cp:lastPrinted>2026-03-27T14:57:44Z</cp:lastPrinted>
  <dcterms:created xsi:type="dcterms:W3CDTF">2026-03-27T13:21:44Z</dcterms:created>
  <dcterms:modified xsi:type="dcterms:W3CDTF">2026-08-20T13:32:10Z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2026-08-18T08:04:08Z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1f51814b-f7ed-409c-8183-c30e8589da18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