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691813" cy="15119350"/>
  <p:notesSz cx="6858000" cy="9144000"/>
  <p:defaultTextStyle>
    <a:defPPr>
      <a:defRPr lang="en-US"/>
    </a:defPPr>
    <a:lvl1pPr marL="0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1pPr>
    <a:lvl2pPr marL="735102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2pPr>
    <a:lvl3pPr marL="1470203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3pPr>
    <a:lvl4pPr marL="2205306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4pPr>
    <a:lvl5pPr marL="2940407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5pPr>
    <a:lvl6pPr marL="3675509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6pPr>
    <a:lvl7pPr marL="4410610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7pPr>
    <a:lvl8pPr marL="5145710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8pPr>
    <a:lvl9pPr marL="5880812" algn="l" defTabSz="735102" rtl="0" eaLnBrk="1" latinLnBrk="0" hangingPunct="1">
      <a:defRPr sz="28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56" userDrawn="1">
          <p15:clr>
            <a:srgbClr val="A4A3A4"/>
          </p15:clr>
        </p15:guide>
        <p15:guide id="2" pos="540" userDrawn="1">
          <p15:clr>
            <a:srgbClr val="A4A3A4"/>
          </p15:clr>
        </p15:guide>
        <p15:guide id="3" pos="61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4056" y="544"/>
      </p:cViewPr>
      <p:guideLst>
        <p:guide orient="horz" pos="4256"/>
        <p:guide pos="540"/>
        <p:guide pos="61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242"/>
            <a:ext cx="10691813" cy="1512158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499485D6-5750-43E7-B2D7-7093263A78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E35D34-C21F-AA32-9EBC-4EF517FC569A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3022099-86E7-7246-F107-4F1B1C13A9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marR="0" indent="0" algn="ctr" defTabSz="2374855" rtl="0" eaLnBrk="1" fontAlgn="auto" latinLnBrk="0" hangingPunct="1">
              <a:lnSpc>
                <a:spcPct val="90000"/>
              </a:lnSpc>
              <a:spcBef>
                <a:spcPts val="259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2374855" rtl="0" eaLnBrk="1" fontAlgn="auto" latinLnBrk="0" hangingPunct="1">
              <a:lnSpc>
                <a:spcPct val="90000"/>
              </a:lnSpc>
              <a:spcBef>
                <a:spcPts val="259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378A44D-A982-728F-5A65-8CB1B6DF32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FDFA3C-426D-D48B-A1EE-12F009667944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0230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94CC5911-0750-8FAD-7658-9992DF7C53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AE034A7-4B9E-502B-2776-D3E84C780A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390F31-D8E1-3405-8660-48BC3FE022F6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405456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BB6C1A4-DDE2-A2E1-FAB5-473B4E6ECA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C79FC97-80CA-34FC-3495-38B55EF4A5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1AC597-08A0-72D4-FEA1-4926B73EB173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87876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70FD23A-4A59-627F-F668-AF3BC87153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5A7F68C-472E-7E09-994A-82015783C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E07BAC-5211-A868-1F0F-63AE4338C26F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4920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" y="3569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FAACF45-A3B5-555E-03E1-C8443DD939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CC95B3D-446C-FAFC-C164-80C55A3EEA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CDE83E-6A69-6EFF-0474-667E4DA9F04C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12464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300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35A84117-CA55-AD99-911F-A217B67DAB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D619FD7-ED44-5F40-9E71-D099D34042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CD4E6F-EE40-64B7-CC6C-7AB56437AE7C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81443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69"/>
            <a:ext cx="10690344" cy="15119508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47A6146-AD04-A012-107C-367857245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2956" y="13676150"/>
            <a:ext cx="2101524" cy="49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D8E6466-6B9C-2453-B971-04C51132E5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" y="611675"/>
            <a:ext cx="1979747" cy="732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D4A88A-4494-5D64-EE69-535B96E762A3}"/>
              </a:ext>
            </a:extLst>
          </p:cNvPr>
          <p:cNvSpPr txBox="1"/>
          <p:nvPr userDrawn="1"/>
        </p:nvSpPr>
        <p:spPr>
          <a:xfrm>
            <a:off x="-3144644" y="13676150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41108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7" y="804970"/>
            <a:ext cx="9221688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7" y="4024829"/>
            <a:ext cx="9221688" cy="959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6" y="14013406"/>
            <a:ext cx="2405659" cy="804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8" y="14013406"/>
            <a:ext cx="3608486" cy="804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6"/>
            <a:ext cx="2405659" cy="804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843727-98E8-1638-0E0D-FBD7975881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070475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10D84-EA64-0384-D36D-D00472A210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070475" y="1487297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2" r:id="rId7"/>
    <p:sldLayoutId id="2147483691" r:id="rId8"/>
  </p:sldLayoutIdLst>
  <p:txStyles>
    <p:titleStyle>
      <a:lvl1pPr algn="l" defTabSz="2374855" rtl="0" eaLnBrk="1" latinLnBrk="0" hangingPunct="1">
        <a:lnSpc>
          <a:spcPct val="90000"/>
        </a:lnSpc>
        <a:spcBef>
          <a:spcPct val="0"/>
        </a:spcBef>
        <a:buNone/>
        <a:defRPr sz="114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3713" indent="-593713" algn="l" defTabSz="2374855" rtl="0" eaLnBrk="1" latinLnBrk="0" hangingPunct="1">
        <a:lnSpc>
          <a:spcPct val="90000"/>
        </a:lnSpc>
        <a:spcBef>
          <a:spcPts val="2597"/>
        </a:spcBef>
        <a:buFont typeface="Arial" panose="020B0604020202020204" pitchFamily="34" charset="0"/>
        <a:buChar char="•"/>
        <a:defRPr sz="7273" kern="1200">
          <a:solidFill>
            <a:schemeClr val="tx1"/>
          </a:solidFill>
          <a:latin typeface="+mn-lt"/>
          <a:ea typeface="+mn-ea"/>
          <a:cs typeface="+mn-cs"/>
        </a:defRPr>
      </a:lvl1pPr>
      <a:lvl2pPr marL="1781140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6234" kern="1200">
          <a:solidFill>
            <a:schemeClr val="tx1"/>
          </a:solidFill>
          <a:latin typeface="+mn-lt"/>
          <a:ea typeface="+mn-ea"/>
          <a:cs typeface="+mn-cs"/>
        </a:defRPr>
      </a:lvl2pPr>
      <a:lvl3pPr marL="2968568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5195" kern="1200">
          <a:solidFill>
            <a:schemeClr val="tx1"/>
          </a:solidFill>
          <a:latin typeface="+mn-lt"/>
          <a:ea typeface="+mn-ea"/>
          <a:cs typeface="+mn-cs"/>
        </a:defRPr>
      </a:lvl3pPr>
      <a:lvl4pPr marL="4155997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4pPr>
      <a:lvl5pPr marL="5343423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5pPr>
      <a:lvl6pPr marL="6530852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6pPr>
      <a:lvl7pPr marL="7718278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7pPr>
      <a:lvl8pPr marL="8905705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8pPr>
      <a:lvl9pPr marL="10093131" indent="-593713" algn="l" defTabSz="2374855" rtl="0" eaLnBrk="1" latinLnBrk="0" hangingPunct="1">
        <a:lnSpc>
          <a:spcPct val="90000"/>
        </a:lnSpc>
        <a:spcBef>
          <a:spcPts val="1299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1pPr>
      <a:lvl2pPr marL="1187426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2pPr>
      <a:lvl3pPr marL="2374855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3pPr>
      <a:lvl4pPr marL="3562281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4pPr>
      <a:lvl5pPr marL="4749708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5pPr>
      <a:lvl6pPr marL="5937137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6pPr>
      <a:lvl7pPr marL="7124563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7pPr>
      <a:lvl8pPr marL="8311992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8pPr>
      <a:lvl9pPr marL="9499418" algn="l" defTabSz="2374855" rtl="0" eaLnBrk="1" latinLnBrk="0" hangingPunct="1">
        <a:defRPr sz="4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4E2F75-EBDD-3A9A-F6F2-037676A933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1413222" y="563708"/>
            <a:ext cx="6397629" cy="13360642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75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15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91295" indent="-291295">
                  <a:buFont typeface="+mj-lt"/>
                  <a:buAutoNum type="arabicPeriod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91295" indent="-291295">
                  <a:buFont typeface="+mj-lt"/>
                  <a:buAutoNum type="arabicPeriod" startAt="3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91295" indent="-291295">
                  <a:buFont typeface="+mj-lt"/>
                  <a:buAutoNum type="arabicPeriod" startAt="3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91295" indent="-291295">
                  <a:buFont typeface="+mj-lt"/>
                  <a:buAutoNum type="arabicPeriod" startAt="3"/>
                </a:pPr>
                <a:endParaRPr lang="en-GB" sz="188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pPr marL="462430" indent="-462430">
                  <a:buAutoNum type="arabicPeriod" startAt="3"/>
                </a:pPr>
                <a:endParaRPr lang="en-GB" sz="2157" dirty="0">
                  <a:solidFill>
                    <a:schemeClr val="tx1"/>
                  </a:solidFill>
                </a:endParaRPr>
              </a:p>
              <a:p>
                <a:r>
                  <a:rPr lang="en-GB" sz="215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462430" indent="-462430">
                  <a:buFont typeface="+mj-lt"/>
                  <a:buAutoNum type="arabicPeriod"/>
                </a:pPr>
                <a:r>
                  <a:rPr lang="en-GB" sz="188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15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75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13669425" y="16841446"/>
            <a:ext cx="11219512" cy="6639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2157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2157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2157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EC40CC-CB26-2E99-FFD0-C9BE27B71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6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E5F774B-10FD-B4DB-FE5D-FC10B1E7E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3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D3FA420-FB48-8D65-7E17-0C204F7754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1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F45C15E-3149-AA88-3F5A-2EE8D65C2C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2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4DFD12-8654-E93E-ABA9-8C5D514EC2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4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CE7C5D-DA42-DAA3-66C6-6D29055D7F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E20037A-C484-F39A-9E3F-39E65757F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7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A4EC585-50A7-4678-BC3D-4EEC19A884E9}"/>
</file>

<file path=customXml/itemProps2.xml><?xml version="1.0" encoding="utf-8"?>
<ds:datastoreItem xmlns:ds="http://schemas.openxmlformats.org/officeDocument/2006/customXml" ds:itemID="{13D91DBC-298B-493C-B3BE-78E6A12414F6}"/>
</file>

<file path=customXml/itemProps3.xml><?xml version="1.0" encoding="utf-8"?>
<ds:datastoreItem xmlns:ds="http://schemas.openxmlformats.org/officeDocument/2006/customXml" ds:itemID="{F77891DE-5FE7-474A-81E4-06EB6EFF492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103</Words>
  <Application>Microsoft Macintosh PowerPoint</Application>
  <PresentationFormat>Custom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14</cp:revision>
  <cp:lastPrinted>2026-03-27T14:57:44Z</cp:lastPrinted>
  <dcterms:created xsi:type="dcterms:W3CDTF">2026-03-27T13:21:44Z</dcterms:created>
  <dcterms:modified xsi:type="dcterms:W3CDTF">2026-08-20T13:26:09Z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2026-08-18T08:04:08Z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1f51814b-f7ed-409c-8183-c30e8589da18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