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91CB6D-6064-90A7-43E5-016E8E52C435}" v="6" dt="2026-08-21T12:28:40.3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 autoAdjust="0"/>
    <p:restoredTop sz="94660"/>
  </p:normalViewPr>
  <p:slideViewPr>
    <p:cSldViewPr snapToGrid="0" showGuides="1">
      <p:cViewPr varScale="1">
        <p:scale>
          <a:sx n="32" d="100"/>
          <a:sy n="32" d="100"/>
        </p:scale>
        <p:origin x="4664" y="472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F891CB6D-6064-90A7-43E5-016E8E52C435}"/>
    <pc:docChg chg="modSld">
      <pc:chgData name="Kiera Savage" userId="S::kiera.savage1_homeoffice.gov.uk#ext#@justiceuk.onmicrosoft.com::60efaac4-fea6-492c-ae49-7dcb9ed8fc22" providerId="AD" clId="Web-{F891CB6D-6064-90A7-43E5-016E8E52C435}" dt="2026-08-21T12:28:40.384" v="2"/>
      <pc:docMkLst>
        <pc:docMk/>
      </pc:docMkLst>
      <pc:sldChg chg="delSp modSp">
        <pc:chgData name="Kiera Savage" userId="S::kiera.savage1_homeoffice.gov.uk#ext#@justiceuk.onmicrosoft.com::60efaac4-fea6-492c-ae49-7dcb9ed8fc22" providerId="AD" clId="Web-{F891CB6D-6064-90A7-43E5-016E8E52C435}" dt="2026-08-21T12:28:40.384" v="2"/>
        <pc:sldMkLst>
          <pc:docMk/>
          <pc:sldMk cId="707015177" sldId="256"/>
        </pc:sldMkLst>
        <pc:spChg chg="del mod">
          <ac:chgData name="Kiera Savage" userId="S::kiera.savage1_homeoffice.gov.uk#ext#@justiceuk.onmicrosoft.com::60efaac4-fea6-492c-ae49-7dcb9ed8fc22" providerId="AD" clId="Web-{F891CB6D-6064-90A7-43E5-016E8E52C435}" dt="2026-08-21T12:28:40.384" v="2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5999" cy="2438841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9222C8F-0A04-F26B-BA3C-74738D16E6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720000"/>
            <a:ext cx="3088164" cy="11422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42E9A5-49C7-10DD-5151-570C54E367A8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3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B9BAA717-36B1-D836-928F-3AB23DBD1A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720000"/>
            <a:ext cx="3088164" cy="1142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9F5362-DA54-F506-0302-C3BA26D138BE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44117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3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3CF2371F-B4C0-6BA3-05F8-035289F766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720000"/>
            <a:ext cx="3088164" cy="1142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74331C-F02E-7247-979E-38E9F34259C0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7853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3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746BB7A1-1FB3-B1C2-3AC9-962D4A6FD7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720000"/>
            <a:ext cx="3088164" cy="1142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9C2DB4-E64F-7D9B-32E1-E9551D0DFF6B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720179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2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A16394A8-0EE9-CF78-A742-DEF24DFF5B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720000"/>
            <a:ext cx="3088164" cy="1142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25FA1A-19DF-607D-7284-52F158405186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05852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3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A863D6D9-AC38-E5F8-DF5B-22723585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720000"/>
            <a:ext cx="3088164" cy="1142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0DCADD-F52D-7B56-06F2-42F447FA8286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578994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3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EC47CDD0-6E07-3ABF-4180-940936CDA5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720000"/>
            <a:ext cx="3088164" cy="1142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065E86-7666-7C39-9F4A-7E6ADE929B1D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78825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3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D803A675-ABD3-7A11-8DB4-1E8E4030B9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720000"/>
            <a:ext cx="3088164" cy="11422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222088-DF76-9405-E3AA-FA07D7469642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408171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4333151" rtl="0" eaLnBrk="1" latinLnBrk="0" hangingPunct="1">
        <a:lnSpc>
          <a:spcPct val="90000"/>
        </a:lnSpc>
        <a:spcBef>
          <a:spcPct val="0"/>
        </a:spcBef>
        <a:buNone/>
        <a:defRPr sz="20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3285" indent="-1083285" algn="l" defTabSz="4333151" rtl="0" eaLnBrk="1" latinLnBrk="0" hangingPunct="1">
        <a:lnSpc>
          <a:spcPct val="90000"/>
        </a:lnSpc>
        <a:spcBef>
          <a:spcPts val="4740"/>
        </a:spcBef>
        <a:buFont typeface="Arial" panose="020B0604020202020204" pitchFamily="34" charset="0"/>
        <a:buChar char="•"/>
        <a:defRPr sz="13270" kern="1200">
          <a:solidFill>
            <a:schemeClr val="tx1"/>
          </a:solidFill>
          <a:latin typeface="+mn-lt"/>
          <a:ea typeface="+mn-ea"/>
          <a:cs typeface="+mn-cs"/>
        </a:defRPr>
      </a:lvl1pPr>
      <a:lvl2pPr marL="3249861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11375" kern="1200">
          <a:solidFill>
            <a:schemeClr val="tx1"/>
          </a:solidFill>
          <a:latin typeface="+mn-lt"/>
          <a:ea typeface="+mn-ea"/>
          <a:cs typeface="+mn-cs"/>
        </a:defRPr>
      </a:lvl2pPr>
      <a:lvl3pPr marL="5416439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9480" kern="1200">
          <a:solidFill>
            <a:schemeClr val="tx1"/>
          </a:solidFill>
          <a:latin typeface="+mn-lt"/>
          <a:ea typeface="+mn-ea"/>
          <a:cs typeface="+mn-cs"/>
        </a:defRPr>
      </a:lvl3pPr>
      <a:lvl4pPr marL="7583015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4pPr>
      <a:lvl5pPr marL="9749590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5pPr>
      <a:lvl6pPr marL="11916166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6pPr>
      <a:lvl7pPr marL="14082742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7pPr>
      <a:lvl8pPr marL="16249317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8pPr>
      <a:lvl9pPr marL="18415890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1pPr>
      <a:lvl2pPr marL="2166576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2pPr>
      <a:lvl3pPr marL="4333151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3pPr>
      <a:lvl4pPr marL="6499727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4pPr>
      <a:lvl5pPr marL="8666300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5pPr>
      <a:lvl6pPr marL="10832876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6pPr>
      <a:lvl7pPr marL="12999451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7pPr>
      <a:lvl8pPr marL="15166027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8pPr>
      <a:lvl9pPr marL="17332602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5041853" y="-38932"/>
            <a:ext cx="11672467" cy="24376476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319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93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531494" indent="-531494">
                  <a:buFont typeface="+mj-lt"/>
                  <a:buAutoNum type="arabicPeriod"/>
                </a:pPr>
                <a:endParaRPr lang="en-GB" sz="344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31494" indent="-531494">
                  <a:buFont typeface="+mj-lt"/>
                  <a:buAutoNum type="arabicPeriod" startAt="3"/>
                </a:pPr>
                <a:endParaRPr lang="en-GB" sz="344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31494" indent="-531494">
                  <a:buFont typeface="+mj-lt"/>
                  <a:buAutoNum type="arabicPeriod" startAt="3"/>
                </a:pPr>
                <a:endParaRPr lang="en-GB" sz="344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31494" indent="-531494">
                  <a:buFont typeface="+mj-lt"/>
                  <a:buAutoNum type="arabicPeriod" startAt="3"/>
                </a:pPr>
                <a:endParaRPr lang="en-GB" sz="344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r>
                  <a:rPr lang="en-GB" sz="393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93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319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943182B-9010-0320-B780-9C110BD51D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87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8434A4C-06EE-DD42-B35E-682A9BB6D2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7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E03103-429D-1BF4-9531-44F8C97063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65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15E82DF-C854-BE78-FAD1-AFA5E267F0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18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0FA92D6-DBF3-C0AE-20B1-2D948FCE17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2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7F8A889-0840-42B8-51AD-DAEC12470F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28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6489FA6-A33C-5804-CB42-49440DF7BF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3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0C0148-B14B-4CC1-B264-DDA52EA76556}"/>
</file>

<file path=customXml/itemProps2.xml><?xml version="1.0" encoding="utf-8"?>
<ds:datastoreItem xmlns:ds="http://schemas.openxmlformats.org/officeDocument/2006/customXml" ds:itemID="{7D87DBDB-E31F-4C9E-9E6C-A32C778D3C72}"/>
</file>

<file path=customXml/itemProps3.xml><?xml version="1.0" encoding="utf-8"?>
<ds:datastoreItem xmlns:ds="http://schemas.openxmlformats.org/officeDocument/2006/customXml" ds:itemID="{2DCA9ECB-2022-47BC-8B36-C33C350434B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14</cp:revision>
  <cp:lastPrinted>2026-03-27T14:57:44Z</cp:lastPrinted>
  <dcterms:created xsi:type="dcterms:W3CDTF">2026-03-27T13:21:44Z</dcterms:created>
  <dcterms:modified xsi:type="dcterms:W3CDTF">2026-08-21T12:28:48Z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5f3d21-7675-47a1-a7bf-8316b405c573_Enabled">
    <vt:lpwstr>true</vt:lpwstr>
  </property>
  <property fmtid="{D5CDD505-2E9C-101B-9397-08002B2CF9AE}" pid="3" name="MSIP_Label_e75f3d21-7675-47a1-a7bf-8316b405c573_SetDate">
    <vt:lpwstr>2026-08-18T11:28:18Z</vt:lpwstr>
  </property>
  <property fmtid="{D5CDD505-2E9C-101B-9397-08002B2CF9AE}" pid="4" name="MSIP_Label_e75f3d21-7675-47a1-a7bf-8316b405c573_Method">
    <vt:lpwstr>Privileged</vt:lpwstr>
  </property>
  <property fmtid="{D5CDD505-2E9C-101B-9397-08002B2CF9AE}" pid="5" name="MSIP_Label_e75f3d21-7675-47a1-a7bf-8316b405c573_Name">
    <vt:lpwstr>NO CLASSIFICATION</vt:lpwstr>
  </property>
  <property fmtid="{D5CDD505-2E9C-101B-9397-08002B2CF9AE}" pid="6" name="MSIP_Label_e75f3d21-7675-47a1-a7bf-8316b405c573_SiteId">
    <vt:lpwstr>c6874728-71e6-41fe-a9e1-2e8c36776ad8</vt:lpwstr>
  </property>
  <property fmtid="{D5CDD505-2E9C-101B-9397-08002B2CF9AE}" pid="7" name="MSIP_Label_e75f3d21-7675-47a1-a7bf-8316b405c573_ActionId">
    <vt:lpwstr>2ecf8893-0b48-4940-a69a-da01ee15cfb1</vt:lpwstr>
  </property>
  <property fmtid="{D5CDD505-2E9C-101B-9397-08002B2CF9AE}" pid="8" name="MSIP_Label_e75f3d21-7675-47a1-a7bf-8316b405c573_ContentBits">
    <vt:lpwstr>0</vt:lpwstr>
  </property>
  <property fmtid="{D5CDD505-2E9C-101B-9397-08002B2CF9AE}" pid="9" name="MSIP_Label_e75f3d21-7675-47a1-a7bf-8316b405c573_Tag">
    <vt:lpwstr>50, 0, 1, 1</vt:lpwstr>
  </property>
  <property fmtid="{D5CDD505-2E9C-101B-9397-08002B2CF9AE}" pid="10" name="ContentTypeId">
    <vt:lpwstr>0x0101003234B5539BD5B1459E1850EBAA08EFB4</vt:lpwstr>
  </property>
</Properties>
</file>