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9EEF70-BFD9-D396-5927-7B52442A247D}" v="4" dt="2026-08-21T12:29:29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 showGuides="1">
      <p:cViewPr>
        <p:scale>
          <a:sx n="130" d="100"/>
          <a:sy n="130" d="100"/>
        </p:scale>
        <p:origin x="2320" y="832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79EEF70-BFD9-D396-5927-7B52442A247D}"/>
    <pc:docChg chg="modSld">
      <pc:chgData name="" userId="" providerId="" clId="Web-{979EEF70-BFD9-D396-5927-7B52442A247D}" dt="2026-08-21T12:29:29.198" v="1"/>
      <pc:docMkLst>
        <pc:docMk/>
      </pc:docMkLst>
      <pc:sldChg chg="delSp modSp">
        <pc:chgData name="" userId="" providerId="" clId="Web-{979EEF70-BFD9-D396-5927-7B52442A247D}" dt="2026-08-21T12:29:29.198" v="1"/>
        <pc:sldMkLst>
          <pc:docMk/>
          <pc:sldMk cId="707015177" sldId="256"/>
        </pc:sldMkLst>
        <pc:spChg chg="del mod">
          <ac:chgData name="" userId="" providerId="" clId="Web-{979EEF70-BFD9-D396-5927-7B52442A247D}" dt="2026-08-21T12:29:29.198" v="1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5"/>
            <a:ext cx="9144000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EA78AA5-2150-EEB9-C968-F70BAA541E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664D5E-ECB9-42DB-B8AF-397AA5AFAA6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B54874F5-865B-FA5E-FA79-EDEC8514DE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5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B86D7B77-D928-517F-2C79-BCE9A8F13E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08BD1CB-E29B-E709-700B-6B056736D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0E5B084-586F-58F9-4FD3-4770025999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149257F-CEA5-7E99-62A7-20F1EA6B8E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FCB1D88-C748-7746-8938-1D4750A31C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4BA0800-9DF4-6515-08F2-87B6532C8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40769" y="7795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E8AEA01-245D-477F-8551-33A3A2151987}"/>
</file>

<file path=customXml/itemProps2.xml><?xml version="1.0" encoding="utf-8"?>
<ds:datastoreItem xmlns:ds="http://schemas.openxmlformats.org/officeDocument/2006/customXml" ds:itemID="{85EAEF0C-D886-4818-9189-014C03A30769}"/>
</file>

<file path=customXml/itemProps3.xml><?xml version="1.0" encoding="utf-8"?>
<ds:datastoreItem xmlns:ds="http://schemas.openxmlformats.org/officeDocument/2006/customXml" ds:itemID="{4A8F001C-983D-45A3-AC7C-F6102B0F534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103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9</cp:revision>
  <dcterms:created xsi:type="dcterms:W3CDTF">2026-03-27T13:21:44Z</dcterms:created>
  <dcterms:modified xsi:type="dcterms:W3CDTF">2026-08-21T12:29:38Z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