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docProps/custom.xml" ContentType="application/vnd.openxmlformats-officedocument.custom-propertie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0799763" cy="8999538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33" userDrawn="1">
          <p15:clr>
            <a:srgbClr val="A4A3A4"/>
          </p15:clr>
        </p15:guide>
        <p15:guide id="2" pos="546" userDrawn="1">
          <p15:clr>
            <a:srgbClr val="A4A3A4"/>
          </p15:clr>
        </p15:guide>
        <p15:guide id="3" pos="62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348CEC-328D-82E3-47F7-7E5CE46B0577}" v="1" dt="2026-08-21T12:02:47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91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1624" y="224"/>
      </p:cViewPr>
      <p:guideLst>
        <p:guide orient="horz" pos="2533"/>
        <p:guide pos="546"/>
        <p:guide pos="62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55348CEC-328D-82E3-47F7-7E5CE46B0577}"/>
    <pc:docChg chg="modSld">
      <pc:chgData name="" userId="" providerId="" clId="Web-{55348CEC-328D-82E3-47F7-7E5CE46B0577}" dt="2026-08-21T12:02:47.524" v="0"/>
      <pc:docMkLst>
        <pc:docMk/>
      </pc:docMkLst>
      <pc:sldChg chg="delSp">
        <pc:chgData name="" userId="" providerId="" clId="Web-{55348CEC-328D-82E3-47F7-7E5CE46B0577}" dt="2026-08-21T12:02:47.524" v="0"/>
        <pc:sldMkLst>
          <pc:docMk/>
          <pc:sldMk cId="707015177" sldId="256"/>
        </pc:sldMkLst>
        <pc:spChg chg="del">
          <ac:chgData name="" userId="" providerId="" clId="Web-{55348CEC-328D-82E3-47F7-7E5CE46B0577}" dt="2026-08-21T12:02:47.524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" y="0"/>
            <a:ext cx="10799444" cy="8999537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953428-F89A-19DF-24AE-A1A03D6655ED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4C1A1A-65F3-4864-8A4D-3D2FCB545B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129" y="385200"/>
            <a:ext cx="2551430" cy="8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" y="0"/>
            <a:ext cx="10799444" cy="89995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F846F8-7F6E-F3CD-4030-4573C95DF46C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F017C3-827C-7EAE-41A8-CDD7125D99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129" y="385200"/>
            <a:ext cx="2551430" cy="8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84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" y="0"/>
            <a:ext cx="10799444" cy="89995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512925-1868-660A-44F4-9F110DD41C5F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2235BF-97D5-9034-0B5A-0BD92FE9EF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129" y="385200"/>
            <a:ext cx="2551430" cy="8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0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" y="0"/>
            <a:ext cx="10799444" cy="89995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23D5E7-00FA-CCD2-35C2-4C8E1EB8DE31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CA57CB-C4FF-93BA-59A0-D84636F755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129" y="385200"/>
            <a:ext cx="2551430" cy="8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5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" y="0"/>
            <a:ext cx="10799444" cy="89995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A868D1-E2E9-4D86-ACFB-9C3D4E8BAB64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C4B587-9FEC-2060-3BA5-9B9A267405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129" y="385200"/>
            <a:ext cx="2551430" cy="8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26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" y="0"/>
            <a:ext cx="10799444" cy="89995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8A05DF-4F0E-F559-125E-F1DC9EF403FE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984B2A-EF08-CAC2-F0BD-7E47201411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129" y="385200"/>
            <a:ext cx="2551430" cy="8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71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799444" cy="89995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FAABF7-7618-DC32-D122-4AADB0C88957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8ABD39-EC86-82ED-164F-CD2C8B76FA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129" y="385200"/>
            <a:ext cx="2551430" cy="8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3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"/>
            <a:ext cx="10799443" cy="8999536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026956" y="7956137"/>
            <a:ext cx="2372925" cy="62808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70FA8F-2319-0F63-8C59-BF1DB063C0EE}"/>
              </a:ext>
            </a:extLst>
          </p:cNvPr>
          <p:cNvSpPr txBox="1"/>
          <p:nvPr userDrawn="1"/>
        </p:nvSpPr>
        <p:spPr>
          <a:xfrm>
            <a:off x="-2432303" y="7876331"/>
            <a:ext cx="2432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F9743C-4683-F6E1-2FF0-5E738BB0D2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129" y="385200"/>
            <a:ext cx="2551430" cy="8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7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7" y="479144"/>
            <a:ext cx="9314796" cy="17394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7" y="2395711"/>
            <a:ext cx="9314796" cy="57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8341243"/>
            <a:ext cx="2429947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5" y="8341243"/>
            <a:ext cx="3644920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8341243"/>
            <a:ext cx="2429947" cy="479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560676-4942-B50E-4B23-8D4BB0A75E0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124450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EC4343-8D92-6FC7-8F4E-B6C737CF031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124450" y="8753158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919831" rtl="0" eaLnBrk="1" latinLnBrk="0" hangingPunct="1">
        <a:lnSpc>
          <a:spcPct val="90000"/>
        </a:lnSpc>
        <a:spcBef>
          <a:spcPct val="0"/>
        </a:spcBef>
        <a:buNone/>
        <a:defRPr sz="92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957" indent="-479957" algn="l" defTabSz="1919831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1pPr>
      <a:lvl2pPr marL="1439872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latin typeface="+mn-lt"/>
          <a:ea typeface="+mn-ea"/>
          <a:cs typeface="+mn-cs"/>
        </a:defRPr>
      </a:lvl2pPr>
      <a:lvl3pPr marL="2399789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359704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4319619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5279535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6239450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7199366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8159280" indent="-479957" algn="l" defTabSz="1919831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1pPr>
      <a:lvl2pPr marL="959915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919831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3pPr>
      <a:lvl4pPr marL="2879746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4pPr>
      <a:lvl5pPr marL="3839660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5pPr>
      <a:lvl6pPr marL="4799576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6pPr>
      <a:lvl7pPr marL="5759491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7pPr>
      <a:lvl8pPr marL="6719407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8pPr>
      <a:lvl9pPr marL="7679322" algn="l" defTabSz="1919831" rtl="0" eaLnBrk="1" latinLnBrk="0" hangingPunct="1">
        <a:defRPr sz="37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1030763" y="-900113"/>
            <a:ext cx="5171374" cy="10799763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415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744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235482" indent="-235482">
                  <a:buFont typeface="+mj-lt"/>
                  <a:buAutoNum type="arabicPeriod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35482" indent="-235482">
                  <a:buFont typeface="+mj-lt"/>
                  <a:buAutoNum type="arabicPeriod" startAt="3"/>
                </a:pPr>
                <a:endParaRPr lang="en-GB" sz="1526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pPr marL="373829" indent="-373829">
                  <a:buAutoNum type="arabicPeriod" startAt="3"/>
                </a:pPr>
                <a:endParaRPr lang="en-GB" sz="1744" dirty="0">
                  <a:solidFill>
                    <a:schemeClr val="tx1"/>
                  </a:solidFill>
                </a:endParaRPr>
              </a:p>
              <a:p>
                <a:r>
                  <a:rPr lang="en-GB" sz="1744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73829" indent="-373829">
                  <a:buFont typeface="+mj-lt"/>
                  <a:buAutoNum type="arabicPeriod"/>
                </a:pPr>
                <a:r>
                  <a:rPr lang="en-GB" sz="1526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744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415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AEBBA60-4EA2-3FDE-5376-C050DAFDF8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12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99A2542-D33F-BD9C-7418-21556EEEF3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88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5A59D05-0A55-FC8D-946A-C2C4C6CDA9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691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B67E7E8-3143-5BAA-37AE-9D1C6A27CF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07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50E068B-F4E5-2199-9A52-DB29147E94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481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37D9458-258C-63F9-9166-646F749405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1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7473A91-844B-C9CB-11D5-51144D3FDD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58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9AE4B7-D3AE-464F-B53D-6D32DAFBE551}"/>
</file>

<file path=customXml/itemProps2.xml><?xml version="1.0" encoding="utf-8"?>
<ds:datastoreItem xmlns:ds="http://schemas.openxmlformats.org/officeDocument/2006/customXml" ds:itemID="{BCE3F50D-28B9-4536-900A-908CC4ECDC8C}"/>
</file>

<file path=customXml/itemProps3.xml><?xml version="1.0" encoding="utf-8"?>
<ds:datastoreItem xmlns:ds="http://schemas.openxmlformats.org/officeDocument/2006/customXml" ds:itemID="{93588230-CF5D-4B19-96B1-FD28D13BF84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9</cp:revision>
  <dcterms:created xsi:type="dcterms:W3CDTF">2026-03-27T13:21:44Z</dcterms:created>
  <dcterms:modified xsi:type="dcterms:W3CDTF">2026-08-21T12:02:48Z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2026-08-20T11:18:44Z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47eac095-ff70-41fd-9686-1a4d9597cd7d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