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</p:sldIdLst>
  <p:sldSz cx="10799763" cy="8999538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33" userDrawn="1">
          <p15:clr>
            <a:srgbClr val="A4A3A4"/>
          </p15:clr>
        </p15:guide>
        <p15:guide id="2" pos="546" userDrawn="1">
          <p15:clr>
            <a:srgbClr val="A4A3A4"/>
          </p15:clr>
        </p15:guide>
        <p15:guide id="3" pos="62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D541B3-F941-04EE-6F49-8099B4B62158}" v="4" dt="2026-09-01T16:03:01.0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91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2544" y="418"/>
      </p:cViewPr>
      <p:guideLst>
        <p:guide orient="horz" pos="2533"/>
        <p:guide pos="546"/>
        <p:guide pos="62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61D541B3-F941-04EE-6F49-8099B4B62158}"/>
    <pc:docChg chg="modSld">
      <pc:chgData name="" userId="" providerId="" clId="Web-{61D541B3-F941-04EE-6F49-8099B4B62158}" dt="2026-09-01T16:02:59.357" v="0" actId="20577"/>
      <pc:docMkLst>
        <pc:docMk/>
      </pc:docMkLst>
      <pc:sldChg chg="modSp">
        <pc:chgData name="" userId="" providerId="" clId="Web-{61D541B3-F941-04EE-6F49-8099B4B62158}" dt="2026-09-01T16:02:59.357" v="0" actId="20577"/>
        <pc:sldMkLst>
          <pc:docMk/>
          <pc:sldMk cId="707015177" sldId="256"/>
        </pc:sldMkLst>
        <pc:spChg chg="mod">
          <ac:chgData name="" userId="" providerId="" clId="Web-{61D541B3-F941-04EE-6F49-8099B4B62158}" dt="2026-09-01T16:02:59.357" v="0" actId="20577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  <pc:docChgLst>
    <pc:chgData name="Guest User" userId="S::urn:spo:tenantanon#96f89df8-cfbe-4ff5-aaa2-42155f231d81::" providerId="AD" clId="Web-{61D541B3-F941-04EE-6F49-8099B4B62158}"/>
    <pc:docChg chg="modSld">
      <pc:chgData name="Guest User" userId="S::urn:spo:tenantanon#96f89df8-cfbe-4ff5-aaa2-42155f231d81::" providerId="AD" clId="Web-{61D541B3-F941-04EE-6F49-8099B4B62158}" dt="2026-09-01T16:03:01.029" v="0"/>
      <pc:docMkLst>
        <pc:docMk/>
      </pc:docMkLst>
      <pc:sldChg chg="delSp">
        <pc:chgData name="Guest User" userId="S::urn:spo:tenantanon#96f89df8-cfbe-4ff5-aaa2-42155f231d81::" providerId="AD" clId="Web-{61D541B3-F941-04EE-6F49-8099B4B62158}" dt="2026-09-01T16:03:01.029" v="0"/>
        <pc:sldMkLst>
          <pc:docMk/>
          <pc:sldMk cId="707015177" sldId="256"/>
        </pc:sldMkLst>
        <pc:spChg chg="del">
          <ac:chgData name="Guest User" userId="S::urn:spo:tenantanon#96f89df8-cfbe-4ff5-aaa2-42155f231d81::" providerId="AD" clId="Web-{61D541B3-F941-04EE-6F49-8099B4B62158}" dt="2026-09-01T16:03:01.029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5581752" y="5407491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436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y-GB" noProof="0" dirty="0"/>
              <a:t>Insert logo here</a:t>
            </a:r>
          </a:p>
        </p:txBody>
      </p:sp>
      <p:pic>
        <p:nvPicPr>
          <p:cNvPr id="4" name="Picture 3" descr="DIGON. Rhoi Terfyn ar Drais yn Erbyn Menywod a Merched.">
            <a:extLst>
              <a:ext uri="{FF2B5EF4-FFF2-40B4-BE49-F238E27FC236}">
                <a16:creationId xmlns:a16="http://schemas.microsoft.com/office/drawing/2014/main" id="{DF4FABCE-380C-B380-3A72-997176E18A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" r="3527"/>
          <a:stretch/>
        </p:blipFill>
        <p:spPr>
          <a:xfrm>
            <a:off x="1823561" y="2572296"/>
            <a:ext cx="7516382" cy="24699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2BBAC9-2D57-0D42-736A-892EA0E89D6C}"/>
              </a:ext>
            </a:extLst>
          </p:cNvPr>
          <p:cNvSpPr txBox="1"/>
          <p:nvPr userDrawn="1"/>
        </p:nvSpPr>
        <p:spPr>
          <a:xfrm>
            <a:off x="1621701" y="5553491"/>
            <a:ext cx="37781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y-GB" sz="2400" kern="1200" spc="-100" baseline="0" noProof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Mewn partneriaeth â</a:t>
            </a:r>
            <a:endParaRPr lang="cy-GB" sz="2400" spc="-100" baseline="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7" y="479144"/>
            <a:ext cx="9314796" cy="17394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7" y="2395711"/>
            <a:ext cx="9314796" cy="5710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8341243"/>
            <a:ext cx="2429947" cy="479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5" y="8341243"/>
            <a:ext cx="3644920" cy="479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8341243"/>
            <a:ext cx="2429947" cy="479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1919831" rtl="0" eaLnBrk="1" latinLnBrk="0" hangingPunct="1">
        <a:lnSpc>
          <a:spcPct val="90000"/>
        </a:lnSpc>
        <a:spcBef>
          <a:spcPct val="0"/>
        </a:spcBef>
        <a:buNone/>
        <a:defRPr sz="92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9957" indent="-479957" algn="l" defTabSz="1919831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1pPr>
      <a:lvl2pPr marL="1439872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5040" kern="1200">
          <a:solidFill>
            <a:schemeClr val="tx1"/>
          </a:solidFill>
          <a:latin typeface="+mn-lt"/>
          <a:ea typeface="+mn-ea"/>
          <a:cs typeface="+mn-cs"/>
        </a:defRPr>
      </a:lvl2pPr>
      <a:lvl3pPr marL="2399789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3359704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4pPr>
      <a:lvl5pPr marL="4319619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5pPr>
      <a:lvl6pPr marL="5279535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6pPr>
      <a:lvl7pPr marL="6239450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7pPr>
      <a:lvl8pPr marL="7199366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8pPr>
      <a:lvl9pPr marL="8159280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1pPr>
      <a:lvl2pPr marL="959915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919831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3pPr>
      <a:lvl4pPr marL="2879746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4pPr>
      <a:lvl5pPr marL="3839660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5pPr>
      <a:lvl6pPr marL="4799576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6pPr>
      <a:lvl7pPr marL="5759491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7pPr>
      <a:lvl8pPr marL="6719407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8pPr>
      <a:lvl9pPr marL="7679322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11030763" y="-900113"/>
            <a:ext cx="5171374" cy="10799763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415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1744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235482" indent="-235482">
                  <a:buFont typeface="+mj-lt"/>
                  <a:buAutoNum type="arabicPeriod"/>
                </a:pPr>
                <a:endParaRPr lang="en-GB" sz="1526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35482" indent="-235482">
                  <a:buFont typeface="+mj-lt"/>
                  <a:buAutoNum type="arabicPeriod" startAt="3"/>
                </a:pPr>
                <a:endParaRPr lang="en-GB" sz="1526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35482" indent="-235482">
                  <a:buFont typeface="+mj-lt"/>
                  <a:buAutoNum type="arabicPeriod" startAt="3"/>
                </a:pPr>
                <a:endParaRPr lang="en-GB" sz="1526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35482" indent="-235482">
                  <a:buFont typeface="+mj-lt"/>
                  <a:buAutoNum type="arabicPeriod" startAt="3"/>
                </a:pPr>
                <a:endParaRPr lang="en-GB" sz="1526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r>
                  <a:rPr lang="en-GB" sz="1744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1744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415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A4F60B-ADAB-4C2F-A7BD-7FE9F527441B}">
  <ds:schemaRefs>
    <ds:schemaRef ds:uri="http://schemas.microsoft.com/office/2006/metadata/properties"/>
    <ds:schemaRef ds:uri="http://schemas.microsoft.com/office/infopath/2007/PartnerControls"/>
    <ds:schemaRef ds:uri="28a44ec9-7fea-4454-a24c-c7452d15d6d8"/>
    <ds:schemaRef ds:uri="0b97491b-b7af-4702-919b-1a911a495dad"/>
  </ds:schemaRefs>
</ds:datastoreItem>
</file>

<file path=customXml/itemProps2.xml><?xml version="1.0" encoding="utf-8"?>
<ds:datastoreItem xmlns:ds="http://schemas.openxmlformats.org/officeDocument/2006/customXml" ds:itemID="{75460ADD-2BEE-4541-9413-89A30CB8B5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1193A5-B5CC-4E41-826B-21E4B758CA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97491b-b7af-4702-919b-1a911a495dad"/>
    <ds:schemaRef ds:uri="28a44ec9-7fea-4454-a24c-c7452d15d6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</TotalTime>
  <Words>103</Words>
  <Application>Microsoft Office PowerPoint</Application>
  <PresentationFormat>Custom</PresentationFormat>
  <Paragraphs>31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Manager>UK Government</Manager>
  <Company>UK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ENOUGH email signature (Welsh)</dc:title>
  <dc:subject>ENOUGH email signature (Welsh)</dc:subject>
  <dc:creator>UK Government</dc:creator>
  <cp:keywords>ENOUGH; email; signature; Welsh; 46.84</cp:keywords>
  <cp:lastModifiedBy>Hogben, Nick</cp:lastModifiedBy>
  <cp:revision>10</cp:revision>
  <dcterms:created xsi:type="dcterms:W3CDTF">2026-03-27T13:21:44Z</dcterms:created>
  <dcterms:modified xsi:type="dcterms:W3CDTF">2026-09-01T16:03:06Z</dcterms:modified>
  <cp:category>Design102 - 46.84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5f3d21-7675-47a1-a7bf-8316b405c573_Enabled">
    <vt:lpwstr>true</vt:lpwstr>
  </property>
  <property fmtid="{D5CDD505-2E9C-101B-9397-08002B2CF9AE}" pid="3" name="MSIP_Label_e75f3d21-7675-47a1-a7bf-8316b405c573_SetDate">
    <vt:lpwstr>2026-08-27T09:57:57Z</vt:lpwstr>
  </property>
  <property fmtid="{D5CDD505-2E9C-101B-9397-08002B2CF9AE}" pid="4" name="MSIP_Label_e75f3d21-7675-47a1-a7bf-8316b405c573_Method">
    <vt:lpwstr>Privileged</vt:lpwstr>
  </property>
  <property fmtid="{D5CDD505-2E9C-101B-9397-08002B2CF9AE}" pid="5" name="MSIP_Label_e75f3d21-7675-47a1-a7bf-8316b405c573_Name">
    <vt:lpwstr>NO CLASSIFICATION</vt:lpwstr>
  </property>
  <property fmtid="{D5CDD505-2E9C-101B-9397-08002B2CF9AE}" pid="6" name="MSIP_Label_e75f3d21-7675-47a1-a7bf-8316b405c573_SiteId">
    <vt:lpwstr>c6874728-71e6-41fe-a9e1-2e8c36776ad8</vt:lpwstr>
  </property>
  <property fmtid="{D5CDD505-2E9C-101B-9397-08002B2CF9AE}" pid="7" name="MSIP_Label_e75f3d21-7675-47a1-a7bf-8316b405c573_ActionId">
    <vt:lpwstr>c7ab0584-61d7-4f3a-b680-c493afae6ffe</vt:lpwstr>
  </property>
  <property fmtid="{D5CDD505-2E9C-101B-9397-08002B2CF9AE}" pid="8" name="MSIP_Label_e75f3d21-7675-47a1-a7bf-8316b405c573_ContentBits">
    <vt:lpwstr>0</vt:lpwstr>
  </property>
  <property fmtid="{D5CDD505-2E9C-101B-9397-08002B2CF9AE}" pid="9" name="MSIP_Label_e75f3d21-7675-47a1-a7bf-8316b405c573_Tag">
    <vt:lpwstr>10, 0, 1, 1</vt:lpwstr>
  </property>
  <property fmtid="{D5CDD505-2E9C-101B-9397-08002B2CF9AE}" pid="10" name="ContentTypeId">
    <vt:lpwstr>0x0101003234B5539BD5B1459E1850EBAA08EFB4</vt:lpwstr>
  </property>
  <property fmtid="{D5CDD505-2E9C-101B-9397-08002B2CF9AE}" pid="11" name="MediaServiceImageTags">
    <vt:lpwstr/>
  </property>
</Properties>
</file>