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53" autoAdjust="0"/>
    <p:restoredTop sz="94660"/>
  </p:normalViewPr>
  <p:slideViewPr>
    <p:cSldViewPr snapToGrid="0" showGuides="1">
      <p:cViewPr>
        <p:scale>
          <a:sx n="71" d="100"/>
          <a:sy n="71" d="100"/>
        </p:scale>
        <p:origin x="192" y="0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9184F-EAAB-BFB9-9E6C-D33F14A5DA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6CD6A-AF39-4540-FDAF-F9C502A981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90D2B2-44EA-9E10-AFFA-CDC4D3AD4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6B3167-3F84-8010-18BF-E13DED3B1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8EF4F6-C897-7DB4-7676-211D3FC65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6"/>
            <a:ext cx="13746479" cy="2444260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49E82-DBA2-0CEC-2596-4F3705194E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8B9599-8E23-8C92-8582-D46EE76D6E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9E928D-CF06-FC1A-F145-CBA02FC16B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ough@homeoffice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E3DE64-AD8D-459F-B35D-BFFD53A17659}"/>
              </a:ext>
            </a:extLst>
          </p:cNvPr>
          <p:cNvSpPr txBox="1"/>
          <p:nvPr/>
        </p:nvSpPr>
        <p:spPr>
          <a:xfrm>
            <a:off x="1" y="24990081"/>
            <a:ext cx="13715999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3200" b="1" i="1" dirty="0">
                <a:latin typeface="Arial" panose="020B0604020202020204" pitchFamily="34" charset="0"/>
                <a:ea typeface="Calibri" panose="020F0502020204030204" pitchFamily="34" charset="0"/>
              </a:rPr>
              <a:t>All partner assets must be approved by the Enough campaign team before use. Please contact the team on </a:t>
            </a:r>
            <a:r>
              <a:rPr lang="en-GB" sz="3200" b="1" i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enough@homeoffice.gov.uk</a:t>
            </a:r>
            <a:endParaRPr lang="en-GB" sz="32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E9AA3D-AF55-46B8-819F-AC2B00245453}"/>
</file>

<file path=customXml/itemProps2.xml><?xml version="1.0" encoding="utf-8"?>
<ds:datastoreItem xmlns:ds="http://schemas.openxmlformats.org/officeDocument/2006/customXml" ds:itemID="{C7D9291C-BE27-4756-8690-B9C6A9732D01}"/>
</file>

<file path=customXml/itemProps3.xml><?xml version="1.0" encoding="utf-8"?>
<ds:datastoreItem xmlns:ds="http://schemas.openxmlformats.org/officeDocument/2006/customXml" ds:itemID="{2EB3024E-987F-4E2B-9A78-05ACFDD7E93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103</Words>
  <Application>Microsoft Macintosh PowerPoint</Application>
  <PresentationFormat>Custom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12</cp:revision>
  <cp:lastPrinted>2026-03-27T14:57:44Z</cp:lastPrinted>
  <dcterms:created xsi:type="dcterms:W3CDTF">2026-03-27T13:21:44Z</dcterms:created>
  <dcterms:modified xsi:type="dcterms:W3CDTF">2026-08-21T08:41:13Z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