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entation.xml" ContentType="application/vnd.openxmlformats-officedocument.presentationml.presentation.main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3716000" cy="18288000"/>
  <p:notesSz cx="6858000" cy="9144000"/>
  <p:defaultTextStyle>
    <a:defPPr>
      <a:defRPr lang="en-US"/>
    </a:defPPr>
    <a:lvl1pPr marL="0" algn="l" defTabSz="911585" rtl="0" eaLnBrk="1" latinLnBrk="0" hangingPunct="1">
      <a:defRPr sz="3589" kern="1200">
        <a:solidFill>
          <a:schemeClr val="tx1"/>
        </a:solidFill>
        <a:latin typeface="+mn-lt"/>
        <a:ea typeface="+mn-ea"/>
        <a:cs typeface="+mn-cs"/>
      </a:defRPr>
    </a:lvl1pPr>
    <a:lvl2pPr marL="911585" algn="l" defTabSz="911585" rtl="0" eaLnBrk="1" latinLnBrk="0" hangingPunct="1">
      <a:defRPr sz="3589" kern="1200">
        <a:solidFill>
          <a:schemeClr val="tx1"/>
        </a:solidFill>
        <a:latin typeface="+mn-lt"/>
        <a:ea typeface="+mn-ea"/>
        <a:cs typeface="+mn-cs"/>
      </a:defRPr>
    </a:lvl2pPr>
    <a:lvl3pPr marL="1823169" algn="l" defTabSz="911585" rtl="0" eaLnBrk="1" latinLnBrk="0" hangingPunct="1">
      <a:defRPr sz="3589" kern="1200">
        <a:solidFill>
          <a:schemeClr val="tx1"/>
        </a:solidFill>
        <a:latin typeface="+mn-lt"/>
        <a:ea typeface="+mn-ea"/>
        <a:cs typeface="+mn-cs"/>
      </a:defRPr>
    </a:lvl3pPr>
    <a:lvl4pPr marL="2734754" algn="l" defTabSz="911585" rtl="0" eaLnBrk="1" latinLnBrk="0" hangingPunct="1">
      <a:defRPr sz="3589" kern="1200">
        <a:solidFill>
          <a:schemeClr val="tx1"/>
        </a:solidFill>
        <a:latin typeface="+mn-lt"/>
        <a:ea typeface="+mn-ea"/>
        <a:cs typeface="+mn-cs"/>
      </a:defRPr>
    </a:lvl4pPr>
    <a:lvl5pPr marL="3646338" algn="l" defTabSz="911585" rtl="0" eaLnBrk="1" latinLnBrk="0" hangingPunct="1">
      <a:defRPr sz="3589" kern="1200">
        <a:solidFill>
          <a:schemeClr val="tx1"/>
        </a:solidFill>
        <a:latin typeface="+mn-lt"/>
        <a:ea typeface="+mn-ea"/>
        <a:cs typeface="+mn-cs"/>
      </a:defRPr>
    </a:lvl5pPr>
    <a:lvl6pPr marL="4557923" algn="l" defTabSz="911585" rtl="0" eaLnBrk="1" latinLnBrk="0" hangingPunct="1">
      <a:defRPr sz="3589" kern="1200">
        <a:solidFill>
          <a:schemeClr val="tx1"/>
        </a:solidFill>
        <a:latin typeface="+mn-lt"/>
        <a:ea typeface="+mn-ea"/>
        <a:cs typeface="+mn-cs"/>
      </a:defRPr>
    </a:lvl6pPr>
    <a:lvl7pPr marL="5469507" algn="l" defTabSz="911585" rtl="0" eaLnBrk="1" latinLnBrk="0" hangingPunct="1">
      <a:defRPr sz="3589" kern="1200">
        <a:solidFill>
          <a:schemeClr val="tx1"/>
        </a:solidFill>
        <a:latin typeface="+mn-lt"/>
        <a:ea typeface="+mn-ea"/>
        <a:cs typeface="+mn-cs"/>
      </a:defRPr>
    </a:lvl7pPr>
    <a:lvl8pPr marL="6381089" algn="l" defTabSz="911585" rtl="0" eaLnBrk="1" latinLnBrk="0" hangingPunct="1">
      <a:defRPr sz="3589" kern="1200">
        <a:solidFill>
          <a:schemeClr val="tx1"/>
        </a:solidFill>
        <a:latin typeface="+mn-lt"/>
        <a:ea typeface="+mn-ea"/>
        <a:cs typeface="+mn-cs"/>
      </a:defRPr>
    </a:lvl8pPr>
    <a:lvl9pPr marL="7292674" algn="l" defTabSz="911585" rtl="0" eaLnBrk="1" latinLnBrk="0" hangingPunct="1">
      <a:defRPr sz="3589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5148" userDrawn="1">
          <p15:clr>
            <a:srgbClr val="A4A3A4"/>
          </p15:clr>
        </p15:guide>
        <p15:guide id="2" pos="693" userDrawn="1">
          <p15:clr>
            <a:srgbClr val="A4A3A4"/>
          </p15:clr>
        </p15:guide>
        <p15:guide id="3" pos="7947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6E6E6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5361" autoAdjust="0"/>
    <p:restoredTop sz="94660"/>
  </p:normalViewPr>
  <p:slideViewPr>
    <p:cSldViewPr snapToGrid="0" showGuides="1">
      <p:cViewPr>
        <p:scale>
          <a:sx n="93" d="100"/>
          <a:sy n="93" d="100"/>
        </p:scale>
        <p:origin x="-32" y="-24"/>
      </p:cViewPr>
      <p:guideLst>
        <p:guide orient="horz" pos="5148"/>
        <p:guide pos="693"/>
        <p:guide pos="794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customXml" Target="../customXml/item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customXml" Target="../customXml/item2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customXml" Target="../customXml/item1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022E04A-B442-45BD-3CEB-171A8586E3D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4413"/>
            <a:ext cx="13716000" cy="18288000"/>
          </a:xfrm>
          <a:prstGeom prst="rect">
            <a:avLst/>
          </a:prstGeom>
        </p:spPr>
      </p:pic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7FF6D6DB-580B-4044-A84C-A13DD29A2B52}"/>
              </a:ext>
            </a:extLst>
          </p:cNvPr>
          <p:cNvSpPr>
            <a:spLocks noGrp="1"/>
          </p:cNvSpPr>
          <p:nvPr userDrawn="1">
            <p:ph type="pic" sz="quarter" idx="10" hasCustomPrompt="1"/>
          </p:nvPr>
        </p:nvSpPr>
        <p:spPr>
          <a:xfrm>
            <a:off x="3470835" y="16498099"/>
            <a:ext cx="2695941" cy="600434"/>
          </a:xfrm>
        </p:spPr>
        <p:txBody>
          <a:bodyPr anchor="ctr">
            <a:noAutofit/>
          </a:bodyPr>
          <a:lstStyle>
            <a:lvl1pPr marL="0" indent="0" algn="ctr">
              <a:buNone/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Insert logo here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42BD58C-CBE4-BAC1-DEDA-7F284C4D726C}"/>
              </a:ext>
            </a:extLst>
          </p:cNvPr>
          <p:cNvSpPr txBox="1"/>
          <p:nvPr userDrawn="1"/>
        </p:nvSpPr>
        <p:spPr>
          <a:xfrm>
            <a:off x="-3207378" y="16267536"/>
            <a:ext cx="294392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Insert your logo in the frame to the right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6C683C5-E02C-F1D8-44BF-E69A7372830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04000" y="504000"/>
            <a:ext cx="3957320" cy="1322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09320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022E04A-B442-45BD-3CEB-171A8586E3D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4414"/>
            <a:ext cx="13715998" cy="18287998"/>
          </a:xfrm>
          <a:prstGeom prst="rect">
            <a:avLst/>
          </a:prstGeom>
        </p:spPr>
      </p:pic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7FF6D6DB-580B-4044-A84C-A13DD29A2B52}"/>
              </a:ext>
            </a:extLst>
          </p:cNvPr>
          <p:cNvSpPr>
            <a:spLocks noGrp="1"/>
          </p:cNvSpPr>
          <p:nvPr userDrawn="1">
            <p:ph type="pic" sz="quarter" idx="10" hasCustomPrompt="1"/>
          </p:nvPr>
        </p:nvSpPr>
        <p:spPr>
          <a:xfrm>
            <a:off x="3470835" y="16498099"/>
            <a:ext cx="2695941" cy="600434"/>
          </a:xfrm>
        </p:spPr>
        <p:txBody>
          <a:bodyPr anchor="ctr">
            <a:noAutofit/>
          </a:bodyPr>
          <a:lstStyle>
            <a:lvl1pPr marL="0" indent="0" algn="ctr">
              <a:buNone/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Insert logo here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97A6F5F-28BE-96E4-C0BB-8FD5A7C164D5}"/>
              </a:ext>
            </a:extLst>
          </p:cNvPr>
          <p:cNvSpPr txBox="1"/>
          <p:nvPr userDrawn="1"/>
        </p:nvSpPr>
        <p:spPr>
          <a:xfrm>
            <a:off x="-3207378" y="16267536"/>
            <a:ext cx="294392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Insert your logo in the frame to the right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9BE013B-57DA-7E8F-7BDB-4D98F847759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04000" y="504000"/>
            <a:ext cx="3957320" cy="1322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30504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022E04A-B442-45BD-3CEB-171A8586E3D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4414"/>
            <a:ext cx="13715998" cy="18287998"/>
          </a:xfrm>
          <a:prstGeom prst="rect">
            <a:avLst/>
          </a:prstGeom>
        </p:spPr>
      </p:pic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7FF6D6DB-580B-4044-A84C-A13DD29A2B52}"/>
              </a:ext>
            </a:extLst>
          </p:cNvPr>
          <p:cNvSpPr>
            <a:spLocks noGrp="1"/>
          </p:cNvSpPr>
          <p:nvPr userDrawn="1">
            <p:ph type="pic" sz="quarter" idx="10" hasCustomPrompt="1"/>
          </p:nvPr>
        </p:nvSpPr>
        <p:spPr>
          <a:xfrm>
            <a:off x="3470835" y="16498099"/>
            <a:ext cx="2695941" cy="600434"/>
          </a:xfrm>
        </p:spPr>
        <p:txBody>
          <a:bodyPr anchor="ctr">
            <a:noAutofit/>
          </a:bodyPr>
          <a:lstStyle>
            <a:lvl1pPr marL="0" indent="0" algn="ctr">
              <a:buNone/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Insert logo here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C25AD0E-8041-E6E5-2BF2-97F2FC8F7524}"/>
              </a:ext>
            </a:extLst>
          </p:cNvPr>
          <p:cNvSpPr txBox="1"/>
          <p:nvPr userDrawn="1"/>
        </p:nvSpPr>
        <p:spPr>
          <a:xfrm>
            <a:off x="-3207378" y="16267536"/>
            <a:ext cx="294392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Insert your logo in the frame to the right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9505F3B-BB2E-131F-C41A-16D8DD6DF51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04000" y="504000"/>
            <a:ext cx="3957320" cy="1322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75344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022E04A-B442-45BD-3CEB-171A8586E3D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4414"/>
            <a:ext cx="13715998" cy="18287998"/>
          </a:xfrm>
          <a:prstGeom prst="rect">
            <a:avLst/>
          </a:prstGeom>
        </p:spPr>
      </p:pic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7FF6D6DB-580B-4044-A84C-A13DD29A2B52}"/>
              </a:ext>
            </a:extLst>
          </p:cNvPr>
          <p:cNvSpPr>
            <a:spLocks noGrp="1"/>
          </p:cNvSpPr>
          <p:nvPr userDrawn="1">
            <p:ph type="pic" sz="quarter" idx="10" hasCustomPrompt="1"/>
          </p:nvPr>
        </p:nvSpPr>
        <p:spPr>
          <a:xfrm>
            <a:off x="3470835" y="16498099"/>
            <a:ext cx="2695941" cy="600434"/>
          </a:xfrm>
        </p:spPr>
        <p:txBody>
          <a:bodyPr anchor="ctr">
            <a:noAutofit/>
          </a:bodyPr>
          <a:lstStyle>
            <a:lvl1pPr marL="0" indent="0" algn="ctr">
              <a:buNone/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Insert logo here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4FD1C64-2747-0ECD-4E8F-4039D081D0CF}"/>
              </a:ext>
            </a:extLst>
          </p:cNvPr>
          <p:cNvSpPr txBox="1"/>
          <p:nvPr userDrawn="1"/>
        </p:nvSpPr>
        <p:spPr>
          <a:xfrm>
            <a:off x="-3207378" y="16267536"/>
            <a:ext cx="294392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Insert your logo in the frame to the right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DBAEBFA-5088-AF22-A20A-168243D209D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04000" y="504000"/>
            <a:ext cx="3957320" cy="1322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44251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022E04A-B442-45BD-3CEB-171A8586E3D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4414"/>
            <a:ext cx="13715998" cy="18287998"/>
          </a:xfrm>
          <a:prstGeom prst="rect">
            <a:avLst/>
          </a:prstGeom>
        </p:spPr>
      </p:pic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7FF6D6DB-580B-4044-A84C-A13DD29A2B52}"/>
              </a:ext>
            </a:extLst>
          </p:cNvPr>
          <p:cNvSpPr>
            <a:spLocks noGrp="1"/>
          </p:cNvSpPr>
          <p:nvPr userDrawn="1">
            <p:ph type="pic" sz="quarter" idx="10" hasCustomPrompt="1"/>
          </p:nvPr>
        </p:nvSpPr>
        <p:spPr>
          <a:xfrm>
            <a:off x="3470835" y="16498099"/>
            <a:ext cx="2695941" cy="600434"/>
          </a:xfrm>
        </p:spPr>
        <p:txBody>
          <a:bodyPr anchor="ctr">
            <a:noAutofit/>
          </a:bodyPr>
          <a:lstStyle>
            <a:lvl1pPr marL="0" indent="0" algn="ctr">
              <a:buNone/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Insert logo here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B65637D-71CC-126B-FD61-2F578959CC01}"/>
              </a:ext>
            </a:extLst>
          </p:cNvPr>
          <p:cNvSpPr txBox="1"/>
          <p:nvPr userDrawn="1"/>
        </p:nvSpPr>
        <p:spPr>
          <a:xfrm>
            <a:off x="-3207378" y="16267536"/>
            <a:ext cx="294392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Insert your logo in the frame to the right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67E6464-E100-401E-71EC-E8614C7A9A7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04000" y="504000"/>
            <a:ext cx="3957320" cy="1322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84956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022E04A-B442-45BD-3CEB-171A8586E3D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4414"/>
            <a:ext cx="13715998" cy="18287998"/>
          </a:xfrm>
          <a:prstGeom prst="rect">
            <a:avLst/>
          </a:prstGeom>
        </p:spPr>
      </p:pic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7FF6D6DB-580B-4044-A84C-A13DD29A2B52}"/>
              </a:ext>
            </a:extLst>
          </p:cNvPr>
          <p:cNvSpPr>
            <a:spLocks noGrp="1"/>
          </p:cNvSpPr>
          <p:nvPr userDrawn="1">
            <p:ph type="pic" sz="quarter" idx="10" hasCustomPrompt="1"/>
          </p:nvPr>
        </p:nvSpPr>
        <p:spPr>
          <a:xfrm>
            <a:off x="3470835" y="16498099"/>
            <a:ext cx="2695941" cy="600434"/>
          </a:xfrm>
        </p:spPr>
        <p:txBody>
          <a:bodyPr anchor="ctr">
            <a:noAutofit/>
          </a:bodyPr>
          <a:lstStyle>
            <a:lvl1pPr marL="0" indent="0" algn="ctr">
              <a:buNone/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Insert logo here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D03C20B-2F8B-F543-57F1-AC553C96CF43}"/>
              </a:ext>
            </a:extLst>
          </p:cNvPr>
          <p:cNvSpPr txBox="1"/>
          <p:nvPr userDrawn="1"/>
        </p:nvSpPr>
        <p:spPr>
          <a:xfrm>
            <a:off x="-3207378" y="16267536"/>
            <a:ext cx="294392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Insert your logo in the frame to the right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D0E99FB-0749-4EC2-7EFF-58F4A7E6CE8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04000" y="504000"/>
            <a:ext cx="3957320" cy="1322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12462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022E04A-B442-45BD-3CEB-171A8586E3D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4414"/>
            <a:ext cx="13715998" cy="18287998"/>
          </a:xfrm>
          <a:prstGeom prst="rect">
            <a:avLst/>
          </a:prstGeom>
        </p:spPr>
      </p:pic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7FF6D6DB-580B-4044-A84C-A13DD29A2B52}"/>
              </a:ext>
            </a:extLst>
          </p:cNvPr>
          <p:cNvSpPr>
            <a:spLocks noGrp="1"/>
          </p:cNvSpPr>
          <p:nvPr userDrawn="1">
            <p:ph type="pic" sz="quarter" idx="10" hasCustomPrompt="1"/>
          </p:nvPr>
        </p:nvSpPr>
        <p:spPr>
          <a:xfrm>
            <a:off x="3470835" y="16498099"/>
            <a:ext cx="2695941" cy="600434"/>
          </a:xfrm>
        </p:spPr>
        <p:txBody>
          <a:bodyPr anchor="ctr">
            <a:noAutofit/>
          </a:bodyPr>
          <a:lstStyle>
            <a:lvl1pPr marL="0" indent="0" algn="ctr">
              <a:buNone/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Insert logo here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68588B2-787B-4A16-3066-D7C60F7519F2}"/>
              </a:ext>
            </a:extLst>
          </p:cNvPr>
          <p:cNvSpPr txBox="1"/>
          <p:nvPr userDrawn="1"/>
        </p:nvSpPr>
        <p:spPr>
          <a:xfrm>
            <a:off x="-3207378" y="16267536"/>
            <a:ext cx="294392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Insert your logo in the frame to the right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F6881D2-3E78-8963-BCD4-612A73E20B0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04000" y="504000"/>
            <a:ext cx="3957320" cy="1322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1890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022E04A-B442-45BD-3CEB-171A8586E3D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4414"/>
            <a:ext cx="13715998" cy="18287998"/>
          </a:xfrm>
          <a:prstGeom prst="rect">
            <a:avLst/>
          </a:prstGeom>
        </p:spPr>
      </p:pic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7FF6D6DB-580B-4044-A84C-A13DD29A2B52}"/>
              </a:ext>
            </a:extLst>
          </p:cNvPr>
          <p:cNvSpPr>
            <a:spLocks noGrp="1"/>
          </p:cNvSpPr>
          <p:nvPr userDrawn="1">
            <p:ph type="pic" sz="quarter" idx="10" hasCustomPrompt="1"/>
          </p:nvPr>
        </p:nvSpPr>
        <p:spPr>
          <a:xfrm>
            <a:off x="3470835" y="16498099"/>
            <a:ext cx="2695941" cy="600434"/>
          </a:xfrm>
        </p:spPr>
        <p:txBody>
          <a:bodyPr anchor="ctr">
            <a:noAutofit/>
          </a:bodyPr>
          <a:lstStyle>
            <a:lvl1pPr marL="0" indent="0" algn="ctr">
              <a:buNone/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Insert logo here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C41B020-413C-18C4-3986-C712D9D059C6}"/>
              </a:ext>
            </a:extLst>
          </p:cNvPr>
          <p:cNvSpPr txBox="1"/>
          <p:nvPr userDrawn="1"/>
        </p:nvSpPr>
        <p:spPr>
          <a:xfrm>
            <a:off x="-3207378" y="16267536"/>
            <a:ext cx="294392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Insert your logo in the frame to the right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34DBDF1-0AE6-A88D-BB9D-3120355DE4C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04000" y="504000"/>
            <a:ext cx="3957320" cy="1322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87096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42981" y="973672"/>
            <a:ext cx="11830049" cy="353483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2981" y="4868335"/>
            <a:ext cx="11830049" cy="1160357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42979" y="16950276"/>
            <a:ext cx="3086101" cy="9736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99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05676C-D1F7-48ED-BFF5-9139977025AE}" type="datetimeFigureOut">
              <a:rPr lang="en-GB" smtClean="0"/>
              <a:t>21/08/2026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43431" y="16950276"/>
            <a:ext cx="4629149" cy="9736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99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686925" y="16950276"/>
            <a:ext cx="3086101" cy="9736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99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4D94FF-DACF-48A1-97E8-F2796CA886C1}" type="slidenum">
              <a:rPr lang="en-GB" smtClean="0"/>
              <a:t>‹#›</a:t>
            </a:fld>
            <a:endParaRPr lang="en-GB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92C1042-5010-C6E4-2550-1ED013DC4E93}"/>
              </a:ext>
            </a:extLst>
          </p:cNvPr>
          <p:cNvSpPr txBox="1"/>
          <p:nvPr userDrawn="1">
            <p:extLst>
              <p:ext uri="{1162E1C5-73C7-4A58-AE30-91384D911F3F}">
                <p184:classification xmlns:p184="http://schemas.microsoft.com/office/powerpoint/2018/4/main" val="hdr"/>
              </p:ext>
            </p:extLst>
          </p:nvPr>
        </p:nvSpPr>
        <p:spPr>
          <a:xfrm>
            <a:off x="6582537" y="63500"/>
            <a:ext cx="585788" cy="18288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en-US" sz="1200">
                <a:solidFill>
                  <a:srgbClr val="000000">
                    <a:alpha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OFFICIAL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D2BE35A-8196-1492-15FB-D5AD0126930B}"/>
              </a:ext>
            </a:extLst>
          </p:cNvPr>
          <p:cNvSpPr txBox="1"/>
          <p:nvPr userDrawn="1">
            <p:extLst>
              <p:ext uri="{1162E1C5-73C7-4A58-AE30-91384D911F3F}">
                <p184:classification xmlns:p184="http://schemas.microsoft.com/office/powerpoint/2018/4/main" val="ftr"/>
              </p:ext>
            </p:extLst>
          </p:nvPr>
        </p:nvSpPr>
        <p:spPr>
          <a:xfrm>
            <a:off x="6582537" y="18041620"/>
            <a:ext cx="585788" cy="18288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en-US" sz="1200">
                <a:solidFill>
                  <a:srgbClr val="000000">
                    <a:alpha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OFFICIAL</a:t>
            </a:r>
          </a:p>
        </p:txBody>
      </p:sp>
    </p:spTree>
    <p:extLst>
      <p:ext uri="{BB962C8B-B14F-4D97-AF65-F5344CB8AC3E}">
        <p14:creationId xmlns:p14="http://schemas.microsoft.com/office/powerpoint/2010/main" val="39445555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8" r:id="rId3"/>
    <p:sldLayoutId id="2147483687" r:id="rId4"/>
    <p:sldLayoutId id="2147483689" r:id="rId5"/>
    <p:sldLayoutId id="2147483690" r:id="rId6"/>
    <p:sldLayoutId id="2147483691" r:id="rId7"/>
    <p:sldLayoutId id="2147483692" r:id="rId8"/>
  </p:sldLayoutIdLst>
  <p:txStyles>
    <p:titleStyle>
      <a:lvl1pPr algn="l" defTabSz="3046639" rtl="0" eaLnBrk="1" latinLnBrk="0" hangingPunct="1">
        <a:lnSpc>
          <a:spcPct val="90000"/>
        </a:lnSpc>
        <a:spcBef>
          <a:spcPct val="0"/>
        </a:spcBef>
        <a:buNone/>
        <a:defRPr sz="14662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761659" indent="-761659" algn="l" defTabSz="3046639" rtl="0" eaLnBrk="1" latinLnBrk="0" hangingPunct="1">
        <a:lnSpc>
          <a:spcPct val="90000"/>
        </a:lnSpc>
        <a:spcBef>
          <a:spcPts val="3332"/>
        </a:spcBef>
        <a:buFont typeface="Arial" panose="020B0604020202020204" pitchFamily="34" charset="0"/>
        <a:buChar char="•"/>
        <a:defRPr sz="9330" kern="1200">
          <a:solidFill>
            <a:schemeClr val="tx1"/>
          </a:solidFill>
          <a:latin typeface="+mn-lt"/>
          <a:ea typeface="+mn-ea"/>
          <a:cs typeface="+mn-cs"/>
        </a:defRPr>
      </a:lvl1pPr>
      <a:lvl2pPr marL="2284977" indent="-761659" algn="l" defTabSz="3046639" rtl="0" eaLnBrk="1" latinLnBrk="0" hangingPunct="1">
        <a:lnSpc>
          <a:spcPct val="90000"/>
        </a:lnSpc>
        <a:spcBef>
          <a:spcPts val="1666"/>
        </a:spcBef>
        <a:buFont typeface="Arial" panose="020B0604020202020204" pitchFamily="34" charset="0"/>
        <a:buChar char="•"/>
        <a:defRPr sz="7997" kern="1200">
          <a:solidFill>
            <a:schemeClr val="tx1"/>
          </a:solidFill>
          <a:latin typeface="+mn-lt"/>
          <a:ea typeface="+mn-ea"/>
          <a:cs typeface="+mn-cs"/>
        </a:defRPr>
      </a:lvl2pPr>
      <a:lvl3pPr marL="3808298" indent="-761659" algn="l" defTabSz="3046639" rtl="0" eaLnBrk="1" latinLnBrk="0" hangingPunct="1">
        <a:lnSpc>
          <a:spcPct val="90000"/>
        </a:lnSpc>
        <a:spcBef>
          <a:spcPts val="1666"/>
        </a:spcBef>
        <a:buFont typeface="Arial" panose="020B0604020202020204" pitchFamily="34" charset="0"/>
        <a:buChar char="•"/>
        <a:defRPr sz="6665" kern="1200">
          <a:solidFill>
            <a:schemeClr val="tx1"/>
          </a:solidFill>
          <a:latin typeface="+mn-lt"/>
          <a:ea typeface="+mn-ea"/>
          <a:cs typeface="+mn-cs"/>
        </a:defRPr>
      </a:lvl3pPr>
      <a:lvl4pPr marL="5331619" indent="-761659" algn="l" defTabSz="3046639" rtl="0" eaLnBrk="1" latinLnBrk="0" hangingPunct="1">
        <a:lnSpc>
          <a:spcPct val="90000"/>
        </a:lnSpc>
        <a:spcBef>
          <a:spcPts val="1666"/>
        </a:spcBef>
        <a:buFont typeface="Arial" panose="020B0604020202020204" pitchFamily="34" charset="0"/>
        <a:buChar char="•"/>
        <a:defRPr sz="5998" kern="1200">
          <a:solidFill>
            <a:schemeClr val="tx1"/>
          </a:solidFill>
          <a:latin typeface="+mn-lt"/>
          <a:ea typeface="+mn-ea"/>
          <a:cs typeface="+mn-cs"/>
        </a:defRPr>
      </a:lvl4pPr>
      <a:lvl5pPr marL="6854937" indent="-761659" algn="l" defTabSz="3046639" rtl="0" eaLnBrk="1" latinLnBrk="0" hangingPunct="1">
        <a:lnSpc>
          <a:spcPct val="90000"/>
        </a:lnSpc>
        <a:spcBef>
          <a:spcPts val="1666"/>
        </a:spcBef>
        <a:buFont typeface="Arial" panose="020B0604020202020204" pitchFamily="34" charset="0"/>
        <a:buChar char="•"/>
        <a:defRPr sz="5998" kern="1200">
          <a:solidFill>
            <a:schemeClr val="tx1"/>
          </a:solidFill>
          <a:latin typeface="+mn-lt"/>
          <a:ea typeface="+mn-ea"/>
          <a:cs typeface="+mn-cs"/>
        </a:defRPr>
      </a:lvl5pPr>
      <a:lvl6pPr marL="8378258" indent="-761659" algn="l" defTabSz="3046639" rtl="0" eaLnBrk="1" latinLnBrk="0" hangingPunct="1">
        <a:lnSpc>
          <a:spcPct val="90000"/>
        </a:lnSpc>
        <a:spcBef>
          <a:spcPts val="1666"/>
        </a:spcBef>
        <a:buFont typeface="Arial" panose="020B0604020202020204" pitchFamily="34" charset="0"/>
        <a:buChar char="•"/>
        <a:defRPr sz="5998" kern="1200">
          <a:solidFill>
            <a:schemeClr val="tx1"/>
          </a:solidFill>
          <a:latin typeface="+mn-lt"/>
          <a:ea typeface="+mn-ea"/>
          <a:cs typeface="+mn-cs"/>
        </a:defRPr>
      </a:lvl6pPr>
      <a:lvl7pPr marL="9901576" indent="-761659" algn="l" defTabSz="3046639" rtl="0" eaLnBrk="1" latinLnBrk="0" hangingPunct="1">
        <a:lnSpc>
          <a:spcPct val="90000"/>
        </a:lnSpc>
        <a:spcBef>
          <a:spcPts val="1666"/>
        </a:spcBef>
        <a:buFont typeface="Arial" panose="020B0604020202020204" pitchFamily="34" charset="0"/>
        <a:buChar char="•"/>
        <a:defRPr sz="5998" kern="1200">
          <a:solidFill>
            <a:schemeClr val="tx1"/>
          </a:solidFill>
          <a:latin typeface="+mn-lt"/>
          <a:ea typeface="+mn-ea"/>
          <a:cs typeface="+mn-cs"/>
        </a:defRPr>
      </a:lvl7pPr>
      <a:lvl8pPr marL="11424894" indent="-761659" algn="l" defTabSz="3046639" rtl="0" eaLnBrk="1" latinLnBrk="0" hangingPunct="1">
        <a:lnSpc>
          <a:spcPct val="90000"/>
        </a:lnSpc>
        <a:spcBef>
          <a:spcPts val="1666"/>
        </a:spcBef>
        <a:buFont typeface="Arial" panose="020B0604020202020204" pitchFamily="34" charset="0"/>
        <a:buChar char="•"/>
        <a:defRPr sz="5998" kern="1200">
          <a:solidFill>
            <a:schemeClr val="tx1"/>
          </a:solidFill>
          <a:latin typeface="+mn-lt"/>
          <a:ea typeface="+mn-ea"/>
          <a:cs typeface="+mn-cs"/>
        </a:defRPr>
      </a:lvl8pPr>
      <a:lvl9pPr marL="12948212" indent="-761659" algn="l" defTabSz="3046639" rtl="0" eaLnBrk="1" latinLnBrk="0" hangingPunct="1">
        <a:lnSpc>
          <a:spcPct val="90000"/>
        </a:lnSpc>
        <a:spcBef>
          <a:spcPts val="1666"/>
        </a:spcBef>
        <a:buFont typeface="Arial" panose="020B0604020202020204" pitchFamily="34" charset="0"/>
        <a:buChar char="•"/>
        <a:defRPr sz="599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046639" rtl="0" eaLnBrk="1" latinLnBrk="0" hangingPunct="1">
        <a:defRPr sz="5998" kern="1200">
          <a:solidFill>
            <a:schemeClr val="tx1"/>
          </a:solidFill>
          <a:latin typeface="+mn-lt"/>
          <a:ea typeface="+mn-ea"/>
          <a:cs typeface="+mn-cs"/>
        </a:defRPr>
      </a:lvl1pPr>
      <a:lvl2pPr marL="1523318" algn="l" defTabSz="3046639" rtl="0" eaLnBrk="1" latinLnBrk="0" hangingPunct="1">
        <a:defRPr sz="5998" kern="1200">
          <a:solidFill>
            <a:schemeClr val="tx1"/>
          </a:solidFill>
          <a:latin typeface="+mn-lt"/>
          <a:ea typeface="+mn-ea"/>
          <a:cs typeface="+mn-cs"/>
        </a:defRPr>
      </a:lvl2pPr>
      <a:lvl3pPr marL="3046639" algn="l" defTabSz="3046639" rtl="0" eaLnBrk="1" latinLnBrk="0" hangingPunct="1">
        <a:defRPr sz="5998" kern="1200">
          <a:solidFill>
            <a:schemeClr val="tx1"/>
          </a:solidFill>
          <a:latin typeface="+mn-lt"/>
          <a:ea typeface="+mn-ea"/>
          <a:cs typeface="+mn-cs"/>
        </a:defRPr>
      </a:lvl3pPr>
      <a:lvl4pPr marL="4569957" algn="l" defTabSz="3046639" rtl="0" eaLnBrk="1" latinLnBrk="0" hangingPunct="1">
        <a:defRPr sz="5998" kern="1200">
          <a:solidFill>
            <a:schemeClr val="tx1"/>
          </a:solidFill>
          <a:latin typeface="+mn-lt"/>
          <a:ea typeface="+mn-ea"/>
          <a:cs typeface="+mn-cs"/>
        </a:defRPr>
      </a:lvl4pPr>
      <a:lvl5pPr marL="6093275" algn="l" defTabSz="3046639" rtl="0" eaLnBrk="1" latinLnBrk="0" hangingPunct="1">
        <a:defRPr sz="5998" kern="1200">
          <a:solidFill>
            <a:schemeClr val="tx1"/>
          </a:solidFill>
          <a:latin typeface="+mn-lt"/>
          <a:ea typeface="+mn-ea"/>
          <a:cs typeface="+mn-cs"/>
        </a:defRPr>
      </a:lvl5pPr>
      <a:lvl6pPr marL="7616596" algn="l" defTabSz="3046639" rtl="0" eaLnBrk="1" latinLnBrk="0" hangingPunct="1">
        <a:defRPr sz="5998" kern="1200">
          <a:solidFill>
            <a:schemeClr val="tx1"/>
          </a:solidFill>
          <a:latin typeface="+mn-lt"/>
          <a:ea typeface="+mn-ea"/>
          <a:cs typeface="+mn-cs"/>
        </a:defRPr>
      </a:lvl6pPr>
      <a:lvl7pPr marL="9139914" algn="l" defTabSz="3046639" rtl="0" eaLnBrk="1" latinLnBrk="0" hangingPunct="1">
        <a:defRPr sz="5998" kern="1200">
          <a:solidFill>
            <a:schemeClr val="tx1"/>
          </a:solidFill>
          <a:latin typeface="+mn-lt"/>
          <a:ea typeface="+mn-ea"/>
          <a:cs typeface="+mn-cs"/>
        </a:defRPr>
      </a:lvl7pPr>
      <a:lvl8pPr marL="10663235" algn="l" defTabSz="3046639" rtl="0" eaLnBrk="1" latinLnBrk="0" hangingPunct="1">
        <a:defRPr sz="5998" kern="1200">
          <a:solidFill>
            <a:schemeClr val="tx1"/>
          </a:solidFill>
          <a:latin typeface="+mn-lt"/>
          <a:ea typeface="+mn-ea"/>
          <a:cs typeface="+mn-cs"/>
        </a:defRPr>
      </a:lvl8pPr>
      <a:lvl9pPr marL="12186553" algn="l" defTabSz="3046639" rtl="0" eaLnBrk="1" latinLnBrk="0" hangingPunct="1">
        <a:defRPr sz="599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4" Type="http://schemas.openxmlformats.org/officeDocument/2006/relationships/hyperlink" Target="mailto:enough@homeoffice.gov.uk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A2C6C2D9-8301-C0D7-A95E-D5F06F6CC74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GB" dirty="0"/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CB44AA82-616A-4A66-BA81-A7E377856FB4}"/>
              </a:ext>
            </a:extLst>
          </p:cNvPr>
          <p:cNvGrpSpPr/>
          <p:nvPr/>
        </p:nvGrpSpPr>
        <p:grpSpPr>
          <a:xfrm>
            <a:off x="14658982" y="574145"/>
            <a:ext cx="8207203" cy="17139710"/>
            <a:chOff x="10117882" y="0"/>
            <a:chExt cx="4743404" cy="9906000"/>
          </a:xfrm>
        </p:grpSpPr>
        <p:grpSp>
          <p:nvGrpSpPr>
            <p:cNvPr id="27" name="Group 26">
              <a:extLst>
                <a:ext uri="{FF2B5EF4-FFF2-40B4-BE49-F238E27FC236}">
                  <a16:creationId xmlns:a16="http://schemas.microsoft.com/office/drawing/2014/main" id="{0BE62CB4-546C-4ADD-9DD8-71D02FDAD7B0}"/>
                </a:ext>
              </a:extLst>
            </p:cNvPr>
            <p:cNvGrpSpPr/>
            <p:nvPr/>
          </p:nvGrpSpPr>
          <p:grpSpPr>
            <a:xfrm>
              <a:off x="10117882" y="0"/>
              <a:ext cx="4743404" cy="9906000"/>
              <a:chOff x="10117882" y="0"/>
              <a:chExt cx="4743404" cy="9906000"/>
            </a:xfrm>
          </p:grpSpPr>
          <p:sp>
            <p:nvSpPr>
              <p:cNvPr id="29" name="Rectangle 28">
                <a:extLst>
                  <a:ext uri="{FF2B5EF4-FFF2-40B4-BE49-F238E27FC236}">
                    <a16:creationId xmlns:a16="http://schemas.microsoft.com/office/drawing/2014/main" id="{642F41A7-C3D5-4106-8729-6434FB0AFD86}"/>
                  </a:ext>
                </a:extLst>
              </p:cNvPr>
              <p:cNvSpPr/>
              <p:nvPr/>
            </p:nvSpPr>
            <p:spPr>
              <a:xfrm>
                <a:off x="10117882" y="0"/>
                <a:ext cx="4743404" cy="990600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/>
              <a:lstStyle/>
              <a:p>
                <a:pPr algn="ctr"/>
                <a:r>
                  <a:rPr lang="en-GB" sz="2245" b="1" dirty="0">
                    <a:solidFill>
                      <a:schemeClr val="tx1"/>
                    </a:solidFill>
                  </a:rPr>
                  <a:t>HOW TO SAVE AS AN IMAGE</a:t>
                </a:r>
              </a:p>
              <a:p>
                <a:r>
                  <a:rPr lang="en-GB" sz="2767" dirty="0">
                    <a:solidFill>
                      <a:schemeClr val="tx1"/>
                    </a:solidFill>
                  </a:rPr>
                  <a:t>On PC:</a:t>
                </a:r>
              </a:p>
              <a:p>
                <a:pPr marL="593239" indent="-593239">
                  <a:buFont typeface="+mj-lt"/>
                  <a:buAutoNum type="arabicPeriod"/>
                </a:pPr>
                <a:r>
                  <a:rPr lang="en-GB" sz="2421" dirty="0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Click ‘File’ then ‘Save as’</a:t>
                </a:r>
              </a:p>
              <a:p>
                <a:pPr marL="593239" indent="-593239">
                  <a:buFont typeface="+mj-lt"/>
                  <a:buAutoNum type="arabicPeriod"/>
                </a:pPr>
                <a:r>
                  <a:rPr lang="en-GB" sz="2421" dirty="0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Next to ‘Save as type’, click the dropdown menu and select ‘JPEG File Interchange Format (*.jpg)’ </a:t>
                </a:r>
              </a:p>
              <a:p>
                <a:pPr marL="593239" indent="-593239">
                  <a:buFont typeface="+mj-lt"/>
                  <a:buAutoNum type="arabicPeriod"/>
                </a:pPr>
                <a:r>
                  <a:rPr lang="en-GB" sz="2421" dirty="0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Click ‘Save as’ (see below)</a:t>
                </a:r>
              </a:p>
              <a:p>
                <a:pPr marL="373695" indent="-373695">
                  <a:buFont typeface="+mj-lt"/>
                  <a:buAutoNum type="arabicPeriod"/>
                </a:pPr>
                <a:endParaRPr lang="en-GB" sz="2421" dirty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373695" indent="-373695">
                  <a:buFont typeface="+mj-lt"/>
                  <a:buAutoNum type="arabicPeriod" startAt="3"/>
                </a:pPr>
                <a:endParaRPr lang="en-GB" sz="2421" dirty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373695" indent="-373695">
                  <a:buFont typeface="+mj-lt"/>
                  <a:buAutoNum type="arabicPeriod" startAt="3"/>
                </a:pPr>
                <a:endParaRPr lang="en-GB" sz="2421" dirty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373695" indent="-373695">
                  <a:buFont typeface="+mj-lt"/>
                  <a:buAutoNum type="arabicPeriod" startAt="3"/>
                </a:pPr>
                <a:endParaRPr lang="en-GB" sz="2421" dirty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593239" indent="-593239">
                  <a:buAutoNum type="arabicPeriod" startAt="3"/>
                </a:pPr>
                <a:endParaRPr lang="en-GB" sz="2767" dirty="0">
                  <a:solidFill>
                    <a:schemeClr val="tx1"/>
                  </a:solidFill>
                </a:endParaRPr>
              </a:p>
              <a:p>
                <a:pPr marL="593239" indent="-593239">
                  <a:buAutoNum type="arabicPeriod" startAt="3"/>
                </a:pPr>
                <a:endParaRPr lang="en-GB" sz="2767" dirty="0">
                  <a:solidFill>
                    <a:schemeClr val="tx1"/>
                  </a:solidFill>
                </a:endParaRPr>
              </a:p>
              <a:p>
                <a:pPr marL="593239" indent="-593239">
                  <a:buAutoNum type="arabicPeriod" startAt="3"/>
                </a:pPr>
                <a:endParaRPr lang="en-GB" sz="2767" dirty="0">
                  <a:solidFill>
                    <a:schemeClr val="tx1"/>
                  </a:solidFill>
                </a:endParaRPr>
              </a:p>
              <a:p>
                <a:pPr marL="593239" indent="-593239">
                  <a:buAutoNum type="arabicPeriod" startAt="3"/>
                </a:pPr>
                <a:endParaRPr lang="en-GB" sz="2767" dirty="0">
                  <a:solidFill>
                    <a:schemeClr val="tx1"/>
                  </a:solidFill>
                </a:endParaRPr>
              </a:p>
              <a:p>
                <a:pPr marL="593239" indent="-593239">
                  <a:buAutoNum type="arabicPeriod" startAt="3"/>
                </a:pPr>
                <a:endParaRPr lang="en-GB" sz="2767" dirty="0">
                  <a:solidFill>
                    <a:schemeClr val="tx1"/>
                  </a:solidFill>
                </a:endParaRPr>
              </a:p>
              <a:p>
                <a:pPr marL="593239" indent="-593239">
                  <a:buAutoNum type="arabicPeriod" startAt="3"/>
                </a:pPr>
                <a:endParaRPr lang="en-GB" sz="2767" dirty="0">
                  <a:solidFill>
                    <a:schemeClr val="tx1"/>
                  </a:solidFill>
                </a:endParaRPr>
              </a:p>
              <a:p>
                <a:pPr marL="593239" indent="-593239">
                  <a:buAutoNum type="arabicPeriod" startAt="3"/>
                </a:pPr>
                <a:endParaRPr lang="en-GB" sz="2767" dirty="0">
                  <a:solidFill>
                    <a:schemeClr val="tx1"/>
                  </a:solidFill>
                </a:endParaRPr>
              </a:p>
              <a:p>
                <a:pPr marL="593239" indent="-593239">
                  <a:buAutoNum type="arabicPeriod" startAt="3"/>
                </a:pPr>
                <a:endParaRPr lang="en-GB" sz="2767" dirty="0">
                  <a:solidFill>
                    <a:schemeClr val="tx1"/>
                  </a:solidFill>
                </a:endParaRPr>
              </a:p>
              <a:p>
                <a:pPr marL="593239" indent="-593239">
                  <a:buAutoNum type="arabicPeriod" startAt="3"/>
                </a:pPr>
                <a:endParaRPr lang="en-GB" sz="2767" dirty="0">
                  <a:solidFill>
                    <a:schemeClr val="tx1"/>
                  </a:solidFill>
                </a:endParaRPr>
              </a:p>
              <a:p>
                <a:pPr marL="593239" indent="-593239">
                  <a:buAutoNum type="arabicPeriod" startAt="3"/>
                </a:pPr>
                <a:endParaRPr lang="en-GB" sz="2767" dirty="0">
                  <a:solidFill>
                    <a:schemeClr val="tx1"/>
                  </a:solidFill>
                </a:endParaRPr>
              </a:p>
              <a:p>
                <a:pPr marL="593239" indent="-593239">
                  <a:buAutoNum type="arabicPeriod" startAt="3"/>
                </a:pPr>
                <a:endParaRPr lang="en-GB" sz="2767" dirty="0">
                  <a:solidFill>
                    <a:schemeClr val="tx1"/>
                  </a:solidFill>
                </a:endParaRPr>
              </a:p>
              <a:p>
                <a:pPr marL="593239" indent="-593239">
                  <a:buAutoNum type="arabicPeriod" startAt="3"/>
                </a:pPr>
                <a:endParaRPr lang="en-GB" sz="2767" dirty="0">
                  <a:solidFill>
                    <a:schemeClr val="tx1"/>
                  </a:solidFill>
                </a:endParaRPr>
              </a:p>
              <a:p>
                <a:pPr marL="593239" indent="-593239">
                  <a:buAutoNum type="arabicPeriod" startAt="3"/>
                </a:pPr>
                <a:endParaRPr lang="en-GB" sz="2767" dirty="0">
                  <a:solidFill>
                    <a:schemeClr val="tx1"/>
                  </a:solidFill>
                </a:endParaRPr>
              </a:p>
              <a:p>
                <a:pPr marL="593239" indent="-593239">
                  <a:buAutoNum type="arabicPeriod" startAt="3"/>
                </a:pPr>
                <a:endParaRPr lang="en-GB" sz="2767" dirty="0">
                  <a:solidFill>
                    <a:schemeClr val="tx1"/>
                  </a:solidFill>
                </a:endParaRPr>
              </a:p>
              <a:p>
                <a:pPr marL="593239" indent="-593239">
                  <a:buAutoNum type="arabicPeriod" startAt="3"/>
                </a:pPr>
                <a:endParaRPr lang="en-GB" sz="2767" dirty="0">
                  <a:solidFill>
                    <a:schemeClr val="tx1"/>
                  </a:solidFill>
                </a:endParaRPr>
              </a:p>
              <a:p>
                <a:pPr marL="593239" indent="-593239">
                  <a:buAutoNum type="arabicPeriod" startAt="3"/>
                </a:pPr>
                <a:endParaRPr lang="en-GB" sz="2767" dirty="0">
                  <a:solidFill>
                    <a:schemeClr val="tx1"/>
                  </a:solidFill>
                </a:endParaRPr>
              </a:p>
              <a:p>
                <a:pPr marL="593239" indent="-593239">
                  <a:buAutoNum type="arabicPeriod" startAt="3"/>
                </a:pPr>
                <a:endParaRPr lang="en-GB" sz="2767" dirty="0">
                  <a:solidFill>
                    <a:schemeClr val="tx1"/>
                  </a:solidFill>
                </a:endParaRPr>
              </a:p>
              <a:p>
                <a:r>
                  <a:rPr lang="en-GB" sz="2767" dirty="0">
                    <a:solidFill>
                      <a:schemeClr val="tx1"/>
                    </a:solidFill>
                  </a:rPr>
                  <a:t>On Mac: </a:t>
                </a:r>
              </a:p>
              <a:p>
                <a:pPr marL="593239" indent="-593239">
                  <a:buFont typeface="+mj-lt"/>
                  <a:buAutoNum type="arabicPeriod"/>
                </a:pPr>
                <a:r>
                  <a:rPr lang="en-GB" sz="2421" dirty="0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Click ‘File’ then ‘Export’</a:t>
                </a:r>
              </a:p>
              <a:p>
                <a:pPr marL="593239" indent="-593239">
                  <a:buFont typeface="+mj-lt"/>
                  <a:buAutoNum type="arabicPeriod"/>
                </a:pPr>
                <a:r>
                  <a:rPr lang="en-GB" sz="2421" dirty="0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Choose JPEG in the ‘File Format’ dropdown menu</a:t>
                </a:r>
              </a:p>
              <a:p>
                <a:pPr marL="593239" indent="-593239">
                  <a:buFont typeface="+mj-lt"/>
                  <a:buAutoNum type="arabicPeriod"/>
                </a:pPr>
                <a:r>
                  <a:rPr lang="en-GB" sz="2421" dirty="0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Click ‘Export’ (see below)</a:t>
                </a:r>
              </a:p>
              <a:p>
                <a:endParaRPr lang="en-GB" sz="2767" dirty="0">
                  <a:solidFill>
                    <a:schemeClr val="tx1"/>
                  </a:solidFill>
                </a:endParaRPr>
              </a:p>
              <a:p>
                <a:pPr algn="ctr"/>
                <a:endParaRPr lang="en-GB" sz="2245" b="1" dirty="0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30" name="Group 29">
                <a:extLst>
                  <a:ext uri="{FF2B5EF4-FFF2-40B4-BE49-F238E27FC236}">
                    <a16:creationId xmlns:a16="http://schemas.microsoft.com/office/drawing/2014/main" id="{5DF6C5F2-6501-4F97-89EE-AEED1A4F261C}"/>
                  </a:ext>
                </a:extLst>
              </p:cNvPr>
              <p:cNvGrpSpPr/>
              <p:nvPr/>
            </p:nvGrpSpPr>
            <p:grpSpPr>
              <a:xfrm>
                <a:off x="10207156" y="1484315"/>
                <a:ext cx="3748195" cy="4737581"/>
                <a:chOff x="10207156" y="1484315"/>
                <a:chExt cx="3748195" cy="4737581"/>
              </a:xfrm>
            </p:grpSpPr>
            <p:pic>
              <p:nvPicPr>
                <p:cNvPr id="31" name="Picture 30">
                  <a:extLst>
                    <a:ext uri="{FF2B5EF4-FFF2-40B4-BE49-F238E27FC236}">
                      <a16:creationId xmlns:a16="http://schemas.microsoft.com/office/drawing/2014/main" id="{3E12DCA5-11AE-4D89-A49A-29B2224A47A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2"/>
                <a:srcRect r="43915" b="23885"/>
                <a:stretch/>
              </p:blipFill>
              <p:spPr>
                <a:xfrm>
                  <a:off x="10207156" y="1484315"/>
                  <a:ext cx="3518088" cy="4737581"/>
                </a:xfrm>
                <a:prstGeom prst="rect">
                  <a:avLst/>
                </a:prstGeom>
              </p:spPr>
            </p:pic>
            <p:pic>
              <p:nvPicPr>
                <p:cNvPr id="32" name="Picture 31">
                  <a:extLst>
                    <a:ext uri="{FF2B5EF4-FFF2-40B4-BE49-F238E27FC236}">
                      <a16:creationId xmlns:a16="http://schemas.microsoft.com/office/drawing/2014/main" id="{2CD76A1C-2864-4213-8EB0-1AB72100A8E1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2"/>
                <a:srcRect l="95313" b="23885"/>
                <a:stretch/>
              </p:blipFill>
              <p:spPr>
                <a:xfrm>
                  <a:off x="13661360" y="1484315"/>
                  <a:ext cx="293991" cy="4737581"/>
                </a:xfrm>
                <a:prstGeom prst="rect">
                  <a:avLst/>
                </a:prstGeom>
              </p:spPr>
            </p:pic>
          </p:grpSp>
        </p:grpSp>
        <p:pic>
          <p:nvPicPr>
            <p:cNvPr id="28" name="Picture 27">
              <a:extLst>
                <a:ext uri="{FF2B5EF4-FFF2-40B4-BE49-F238E27FC236}">
                  <a16:creationId xmlns:a16="http://schemas.microsoft.com/office/drawing/2014/main" id="{E832018A-A75D-4394-9842-F9768701005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0271690" y="7486776"/>
              <a:ext cx="4121102" cy="2305148"/>
            </a:xfrm>
            <a:prstGeom prst="rect">
              <a:avLst/>
            </a:prstGeom>
          </p:spPr>
        </p:pic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90E3DE64-AD8D-459F-B35D-BFFD53A17659}"/>
              </a:ext>
            </a:extLst>
          </p:cNvPr>
          <p:cNvSpPr txBox="1"/>
          <p:nvPr/>
        </p:nvSpPr>
        <p:spPr>
          <a:xfrm>
            <a:off x="17535832" y="20497192"/>
            <a:ext cx="14392960" cy="851643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lang="en-GB" sz="2767" b="1" i="1" dirty="0">
                <a:latin typeface="Arial" panose="020B0604020202020204" pitchFamily="34" charset="0"/>
                <a:ea typeface="Calibri" panose="020F0502020204030204" pitchFamily="34" charset="0"/>
              </a:rPr>
              <a:t>All partner assets must be approved by the Enough campaign team before use. Please contact the team on </a:t>
            </a:r>
            <a:r>
              <a:rPr lang="en-GB" sz="2767" b="1" i="1" u="sng" dirty="0">
                <a:solidFill>
                  <a:srgbClr val="0563C1"/>
                </a:solidFill>
                <a:latin typeface="Arial" panose="020B0604020202020204" pitchFamily="34" charset="0"/>
                <a:ea typeface="Calibri" panose="020F0502020204030204" pitchFamily="34" charset="0"/>
                <a:hlinkClick r:id="rId4"/>
              </a:rPr>
              <a:t>enough@homeoffice.gov.uk</a:t>
            </a:r>
            <a:endParaRPr lang="en-GB" sz="2767" b="1" dirty="0"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70151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8EE10A21-4A4F-0E00-A6E2-649CE45DB3C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035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30E209EF-44E8-E1EF-14D4-52E096F680B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29052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AEA4EC2A-3979-6262-66B3-DD20298A2B6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74377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D130DEC9-6A54-3503-14CD-DD035080829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1857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6041BBF7-410D-223A-472B-6DDEF68C743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22481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553CDB1B-D98E-8361-69BA-EF3DE90568B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32243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A2E53306-775C-F164-0EAF-14C95BF077B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603018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VAWG ENOUGH">
      <a:dk1>
        <a:sysClr val="windowText" lastClr="000000"/>
      </a:dk1>
      <a:lt1>
        <a:sysClr val="window" lastClr="FFFFFF"/>
      </a:lt1>
      <a:dk2>
        <a:srgbClr val="000000"/>
      </a:dk2>
      <a:lt2>
        <a:srgbClr val="FFFFFF"/>
      </a:lt2>
      <a:accent1>
        <a:srgbClr val="ED8002"/>
      </a:accent1>
      <a:accent2>
        <a:srgbClr val="FF604D"/>
      </a:accent2>
      <a:accent3>
        <a:srgbClr val="01E8B8"/>
      </a:accent3>
      <a:accent4>
        <a:srgbClr val="0BB09B"/>
      </a:accent4>
      <a:accent5>
        <a:srgbClr val="646AE0"/>
      </a:accent5>
      <a:accent6>
        <a:srgbClr val="F7C027"/>
      </a:accent6>
      <a:hlink>
        <a:srgbClr val="ED8002"/>
      </a:hlink>
      <a:folHlink>
        <a:srgbClr val="646AE0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35.194-HO-VAWG Isolating English (1-1 ratio)" id="{39D69996-B99F-4711-A924-2BB2AE62B79B}" vid="{B2447722-152E-4224-B0CA-5EE2EFDB32C1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234B5539BD5B1459E1850EBAA08EFB4" ma:contentTypeVersion="14" ma:contentTypeDescription="Create a new document." ma:contentTypeScope="" ma:versionID="3801e151193eab269c9c1644e6cb8344">
  <xsd:schema xmlns:xsd="http://www.w3.org/2001/XMLSchema" xmlns:xs="http://www.w3.org/2001/XMLSchema" xmlns:p="http://schemas.microsoft.com/office/2006/metadata/properties" xmlns:ns2="0b97491b-b7af-4702-919b-1a911a495dad" xmlns:ns3="28a44ec9-7fea-4454-a24c-c7452d15d6d8" targetNamespace="http://schemas.microsoft.com/office/2006/metadata/properties" ma:root="true" ma:fieldsID="617819c854b6fc60aed86f6078f939c4" ns2:_="" ns3:_="">
    <xsd:import namespace="0b97491b-b7af-4702-919b-1a911a495dad"/>
    <xsd:import namespace="28a44ec9-7fea-4454-a24c-c7452d15d6d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lcf76f155ced4ddcb4097134ff3c332f" minOccurs="0"/>
                <xsd:element ref="ns3:TaxCatchAll" minOccurs="0"/>
                <xsd:element ref="ns2:MediaLengthInSeconds" minOccurs="0"/>
                <xsd:element ref="ns2:MediaServiceLocation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b97491b-b7af-4702-919b-1a911a495da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6f756edd-1148-44e9-84f4-2dc6cdf79b4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0" nillable="true" ma:displayName="Location" ma:indexed="true" ma:internalName="MediaServiceLocation" ma:readOnly="true">
      <xsd:simpleType>
        <xsd:restriction base="dms:Text"/>
      </xsd:simpleType>
    </xsd:element>
    <xsd:element name="MediaServiceBillingMetadata" ma:index="21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8a44ec9-7fea-4454-a24c-c7452d15d6d8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34e08fb5-8813-4f03-a8b3-838ad43e2bdd}" ma:internalName="TaxCatchAll" ma:showField="CatchAllData" ma:web="28a44ec9-7fea-4454-a24c-c7452d15d6d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28a44ec9-7fea-4454-a24c-c7452d15d6d8" xsi:nil="true"/>
    <lcf76f155ced4ddcb4097134ff3c332f xmlns="0b97491b-b7af-4702-919b-1a911a495dad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C3EEDE86-E76C-4306-97D1-92CCDAB84DFD}"/>
</file>

<file path=customXml/itemProps2.xml><?xml version="1.0" encoding="utf-8"?>
<ds:datastoreItem xmlns:ds="http://schemas.openxmlformats.org/officeDocument/2006/customXml" ds:itemID="{C3A45079-5532-4295-8CDF-5071CEFD653A}"/>
</file>

<file path=customXml/itemProps3.xml><?xml version="1.0" encoding="utf-8"?>
<ds:datastoreItem xmlns:ds="http://schemas.openxmlformats.org/officeDocument/2006/customXml" ds:itemID="{C74949B5-445C-4BEA-BE57-A8509F5F9670}"/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163</TotalTime>
  <Words>103</Words>
  <Application>Microsoft Macintosh PowerPoint</Application>
  <PresentationFormat>Custom</PresentationFormat>
  <Paragraphs>31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>UK Government</Manager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>Behaviour change campaign (Welsh)</dc:subject>
  <dc:creator>Dante Attuoni (Omnicom)</dc:creator>
  <cp:keywords>Behaviour; change; campaign; Welsh; 35.194</cp:keywords>
  <cp:lastModifiedBy>Bedford, David</cp:lastModifiedBy>
  <cp:revision>12</cp:revision>
  <cp:lastPrinted>2026-03-27T14:57:44Z</cp:lastPrinted>
  <dcterms:created xsi:type="dcterms:W3CDTF">2026-03-27T13:21:44Z</dcterms:created>
  <dcterms:modified xsi:type="dcterms:W3CDTF">2026-08-21T08:24:06Z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eed1d2f5-2977-4ce1-839d-57a403841e1f_Enabled">
    <vt:lpwstr>true</vt:lpwstr>
  </property>
  <property fmtid="{D5CDD505-2E9C-101B-9397-08002B2CF9AE}" pid="3" name="MSIP_Label_eed1d2f5-2977-4ce1-839d-57a403841e1f_SetDate">
    <vt:lpwstr>2026-08-20T11:06:45Z</vt:lpwstr>
  </property>
  <property fmtid="{D5CDD505-2E9C-101B-9397-08002B2CF9AE}" pid="4" name="MSIP_Label_eed1d2f5-2977-4ce1-839d-57a403841e1f_Method">
    <vt:lpwstr>Privileged</vt:lpwstr>
  </property>
  <property fmtid="{D5CDD505-2E9C-101B-9397-08002B2CF9AE}" pid="5" name="MSIP_Label_eed1d2f5-2977-4ce1-839d-57a403841e1f_Name">
    <vt:lpwstr>OFFICIAL</vt:lpwstr>
  </property>
  <property fmtid="{D5CDD505-2E9C-101B-9397-08002B2CF9AE}" pid="6" name="MSIP_Label_eed1d2f5-2977-4ce1-839d-57a403841e1f_SiteId">
    <vt:lpwstr>c6874728-71e6-41fe-a9e1-2e8c36776ad8</vt:lpwstr>
  </property>
  <property fmtid="{D5CDD505-2E9C-101B-9397-08002B2CF9AE}" pid="7" name="MSIP_Label_eed1d2f5-2977-4ce1-839d-57a403841e1f_ActionId">
    <vt:lpwstr>ad72ff28-f16b-4e10-857d-bbe41caf57fe</vt:lpwstr>
  </property>
  <property fmtid="{D5CDD505-2E9C-101B-9397-08002B2CF9AE}" pid="8" name="MSIP_Label_eed1d2f5-2977-4ce1-839d-57a403841e1f_ContentBits">
    <vt:lpwstr>3</vt:lpwstr>
  </property>
  <property fmtid="{D5CDD505-2E9C-101B-9397-08002B2CF9AE}" pid="9" name="MSIP_Label_eed1d2f5-2977-4ce1-839d-57a403841e1f_Tag">
    <vt:lpwstr>50, 0, 1, 1</vt:lpwstr>
  </property>
  <property fmtid="{D5CDD505-2E9C-101B-9397-08002B2CF9AE}" pid="10" name="ClassificationContentMarkingFooterLocations">
    <vt:lpwstr>Office Theme:10</vt:lpwstr>
  </property>
  <property fmtid="{D5CDD505-2E9C-101B-9397-08002B2CF9AE}" pid="11" name="ClassificationContentMarkingFooterText">
    <vt:lpwstr>OFFICIAL</vt:lpwstr>
  </property>
  <property fmtid="{D5CDD505-2E9C-101B-9397-08002B2CF9AE}" pid="12" name="ClassificationContentMarkingHeaderLocations">
    <vt:lpwstr>Office Theme:9</vt:lpwstr>
  </property>
  <property fmtid="{D5CDD505-2E9C-101B-9397-08002B2CF9AE}" pid="13" name="ClassificationContentMarkingHeaderText">
    <vt:lpwstr>OFFICIAL</vt:lpwstr>
  </property>
  <property fmtid="{D5CDD505-2E9C-101B-9397-08002B2CF9AE}" pid="14" name="ContentTypeId">
    <vt:lpwstr>0x0101003234B5539BD5B1459E1850EBAA08EFB4</vt:lpwstr>
  </property>
</Properties>
</file>