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9144000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4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E6A551-4B6E-0248-ABEE-3ACFBB90EB81}" v="1" dt="2026-03-27T14:52:04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23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3296" y="184"/>
      </p:cViewPr>
      <p:guideLst>
        <p:guide orient="horz" pos="2574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0DF9D1-3C52-79E4-C2CB-C9849529B322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A315F6-77B8-8FBF-48CA-0075CC29A7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C8712A-937F-4E7D-C850-0BE49DFD861C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38F7C5-2BCA-018B-1960-B1A74FE7E0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3A0CED-4589-94DA-5BEF-B86CF6CF5D04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270843-DFB9-A40A-6C6D-18E4F124D2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C2AE6D-113E-CCF7-382A-7626DB21F983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E07E63-6E78-1F61-21F8-CD0F58D0C5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1F7EBC-3C88-941D-D6BB-8BA9EA9EF65F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DAE453-E86B-07ED-5485-B59125830E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D593E3-904D-D602-BED3-D6E4798C8E49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E45BD2-CD45-6380-673C-DCE91DFFFD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27702D-FAD1-C586-C2D0-0B7265CBF46E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E9535-F52E-7915-D9A4-92DBFB2196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8100C9-B627-9AAE-C8D3-9B1EEABFA6E0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7BB799-FD1C-FB7A-A401-60EF40BE28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486835"/>
            <a:ext cx="78867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2434167"/>
            <a:ext cx="7886700" cy="580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8475138"/>
            <a:ext cx="30861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6BE995-6640-D7AF-37E5-69A241C079A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28F04D-91A1-FADF-19C1-19491298AC1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8897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nough@homeoffice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39584" y="0"/>
            <a:ext cx="4378526" cy="91440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198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47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r>
                  <a:rPr lang="en-GB" sz="147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47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0E3DE64-AD8D-459F-B35D-BFFD53A17659}"/>
              </a:ext>
            </a:extLst>
          </p:cNvPr>
          <p:cNvSpPr txBox="1"/>
          <p:nvPr/>
        </p:nvSpPr>
        <p:spPr>
          <a:xfrm>
            <a:off x="732694" y="9210235"/>
            <a:ext cx="7678615" cy="4546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1477" b="1" i="1" dirty="0">
                <a:latin typeface="Arial" panose="020B0604020202020204" pitchFamily="34" charset="0"/>
                <a:ea typeface="Calibri" panose="020F0502020204030204" pitchFamily="34" charset="0"/>
              </a:rPr>
              <a:t>All partner assets must be approved by the Enough campaign team before use. Please contact the team on </a:t>
            </a:r>
            <a:r>
              <a:rPr lang="en-GB" sz="1477" b="1" i="1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enough@homeoffice.gov.uk</a:t>
            </a:r>
            <a:endParaRPr lang="en-GB" sz="1477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0A5B0CF-7147-7F65-3495-2B4CD1A6CB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5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BCEA24-4279-FEF8-49D9-5B13C6AED7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289F280-D36B-91A7-896E-F603B48911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5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A7C3DC9-D4DF-6520-5B80-E2D92F22FA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1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1DC3072-FEBE-DD01-11D2-FEDB40A6B1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11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D5F43D-3E60-6E3C-79EE-164A8DC5DC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20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1BE516-3B53-04FA-A79E-6904D6E389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56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526FBB8-0BEA-4308-897F-54AFFEAF7985}"/>
</file>

<file path=customXml/itemProps2.xml><?xml version="1.0" encoding="utf-8"?>
<ds:datastoreItem xmlns:ds="http://schemas.openxmlformats.org/officeDocument/2006/customXml" ds:itemID="{A5C149B2-B2AB-4CDE-88C7-A04333157668}"/>
</file>

<file path=customXml/itemProps3.xml><?xml version="1.0" encoding="utf-8"?>
<ds:datastoreItem xmlns:ds="http://schemas.openxmlformats.org/officeDocument/2006/customXml" ds:itemID="{4E2C3056-FF13-450B-BD4F-2860BD4647A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</TotalTime>
  <Words>103</Words>
  <Application>Microsoft Macintosh PowerPoint</Application>
  <PresentationFormat>Custom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8</cp:revision>
  <dcterms:created xsi:type="dcterms:W3CDTF">2026-03-27T13:21:44Z</dcterms:created>
  <dcterms:modified xsi:type="dcterms:W3CDTF">2026-08-21T08:20:38Z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2026-08-20T10:47:43Z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ddf98d6c-787e-4d45-ae91-7e4e9dea717c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