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8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12" autoAdjust="0"/>
    <p:restoredTop sz="94660"/>
  </p:normalViewPr>
  <p:slideViewPr>
    <p:cSldViewPr snapToGrid="0" showGuides="1">
      <p:cViewPr varScale="1">
        <p:scale>
          <a:sx n="216" d="100"/>
          <a:sy n="216" d="100"/>
        </p:scale>
        <p:origin x="208" y="696"/>
      </p:cViewPr>
      <p:guideLst>
        <p:guide orient="horz" pos="1448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55"/>
            <a:ext cx="9143998" cy="514256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B8DD8C-8FFB-26B6-FD5F-0BB7A1CDC59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E6749B-ABEF-6A11-5C27-06EB087919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88DECD-C5D3-7CD7-D02E-53EA637684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50EF8-4EA2-3DC3-E705-4272B044CD20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EE15D5-7BB5-1F9D-51C7-65A36C6696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4"/>
            <a:ext cx="9145104" cy="5143191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E970104-DF37-D543-5798-6D8C20785C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CB7FBF-7358-16BD-8B3B-CF0DB3387C1C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BB06E7-8A09-AAD6-8BCF-E9CC83281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96E454-0AB4-89F4-DA48-DCA49AE733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38592-686A-B8FD-2A92-6962706A576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072C50-0004-D079-4734-CFE5DD406D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49885F2-6D11-2404-7E44-B20C29BD19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351F9-1288-35F0-7453-41161B3E3F25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0F411B-46C3-660B-C94A-1CF30826CE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A35E758E-2320-31A7-1E54-ED06A3FBA5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A59B8-ADB0-C20A-0129-CDC9610D2B8D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C46FDF-014E-0F53-C3AA-4A571DC36F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8FA1BCD-6868-067C-0393-B64CED4CDF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9D1CD5-0E5B-6E79-4307-1EED60AA4063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3C1FB1-C90B-D3F4-1AF4-49F135849A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B8340EB-5B1F-4499-EFCC-DBE309A39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3ED33-3021-911A-1268-B6A68E7891DA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83A83A-A130-AD63-7996-987D2E81A9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A30E6-7099-9698-182B-7D0E159DE39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C7F9E1-A039-6415-91A8-9F9A9CBB06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48971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31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6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nough@homeoffice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24265" y="0"/>
            <a:ext cx="2462921" cy="51435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67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12147" indent="-112147">
                  <a:buFont typeface="+mj-lt"/>
                  <a:buAutoNum type="arabicPeriod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83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67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0E3DE64-AD8D-459F-B35D-BFFD53A17659}"/>
              </a:ext>
            </a:extLst>
          </p:cNvPr>
          <p:cNvSpPr txBox="1"/>
          <p:nvPr/>
        </p:nvSpPr>
        <p:spPr>
          <a:xfrm>
            <a:off x="2030059" y="5330139"/>
            <a:ext cx="5083881" cy="3693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200" b="1" i="1" dirty="0">
                <a:latin typeface="Arial" panose="020B0604020202020204" pitchFamily="34" charset="0"/>
                <a:ea typeface="Calibri" panose="020F0502020204030204" pitchFamily="34" charset="0"/>
              </a:rPr>
              <a:t>All partner assets must be approved by the Enough campaign team before use. Please contact the team on </a:t>
            </a:r>
            <a:r>
              <a:rPr lang="en-GB" sz="1200" b="1" i="1" u="sng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4"/>
              </a:rPr>
              <a:t>enough@homeoffice.gov.uk</a:t>
            </a:r>
            <a:endParaRPr lang="en-GB" sz="12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00C1EA5-D3DD-8EC2-DDD1-EA605E51FD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7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893E6B-B2BA-7F0A-17D7-86D955C88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7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68E1587-A2C4-7F55-D479-0D2C796E11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3A7D16C-D293-395B-3180-1B47812792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B90C68-35A5-F9D2-DE60-24C0834317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216C6B2-35C8-1E80-8817-64D65FD37E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C94746-8B2C-E878-F4E2-7ECCBF6E2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8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515B85F-D2C8-4F31-A429-8466611EBF76}"/>
</file>

<file path=customXml/itemProps2.xml><?xml version="1.0" encoding="utf-8"?>
<ds:datastoreItem xmlns:ds="http://schemas.openxmlformats.org/officeDocument/2006/customXml" ds:itemID="{B44E1754-AC80-4369-9425-7145D04759BC}"/>
</file>

<file path=customXml/itemProps3.xml><?xml version="1.0" encoding="utf-8"?>
<ds:datastoreItem xmlns:ds="http://schemas.openxmlformats.org/officeDocument/2006/customXml" ds:itemID="{F4F1520A-91B6-434D-9AD1-6187F455307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103</Words>
  <Application>Microsoft Macintosh PowerPoint</Application>
  <PresentationFormat>On-screen Show (16:9)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8</cp:revision>
  <dcterms:created xsi:type="dcterms:W3CDTF">2026-03-27T13:21:44Z</dcterms:created>
  <dcterms:modified xsi:type="dcterms:W3CDTF">2026-08-21T08:46:42Z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2026-08-20T11:12:24Z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e1510011-9214-42ba-ba0e-fefc9f76f5aa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