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DE0E9C-0C99-3844-B3A2-7901169399BA}" v="1" dt="2026-09-01T15:59:27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53" autoAdjust="0"/>
    <p:restoredTop sz="94660"/>
  </p:normalViewPr>
  <p:slideViewPr>
    <p:cSldViewPr snapToGrid="0" showGuides="1">
      <p:cViewPr>
        <p:scale>
          <a:sx n="71" d="100"/>
          <a:sy n="71" d="100"/>
        </p:scale>
        <p:origin x="192" y="0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5DE0E9C-0C99-3844-B3A2-7901169399BA}"/>
    <pc:docChg chg="modSld">
      <pc:chgData name="" userId="" providerId="" clId="Web-{25DE0E9C-0C99-3844-B3A2-7901169399BA}" dt="2026-09-01T15:59:27.474" v="0"/>
      <pc:docMkLst>
        <pc:docMk/>
      </pc:docMkLst>
      <pc:sldChg chg="delSp">
        <pc:chgData name="" userId="" providerId="" clId="Web-{25DE0E9C-0C99-3844-B3A2-7901169399BA}" dt="2026-09-01T15:59:27.474" v="0"/>
        <pc:sldMkLst>
          <pc:docMk/>
          <pc:sldMk cId="707015177" sldId="256"/>
        </pc:sldMkLst>
        <pc:spChg chg="del">
          <ac:chgData name="" userId="" providerId="" clId="Web-{25DE0E9C-0C99-3844-B3A2-7901169399BA}" dt="2026-09-01T15:59:27.474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9184F-EAAB-BFB9-9E6C-D33F14A5DA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6CD6A-AF39-4540-FDAF-F9C502A981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90D2B2-44EA-9E10-AFFA-CDC4D3AD4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6B3167-3F84-8010-18BF-E13DED3B1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8EF4F6-C897-7DB4-7676-211D3FC65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6"/>
            <a:ext cx="13746479" cy="2444260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49E82-DBA2-0CEC-2596-4F3705194E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0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8B9599-8E23-8C92-8582-D46EE76D6E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0110" cy="2437793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9E928D-CF06-FC1A-F145-CBA02FC16B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3132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362256-63B0-4B5C-A3C1-35FCD7ED1C01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DCFC0E31-1FFD-45E0-886F-6F4D049724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246EE7-E5ED-48B6-AFDA-B85897A45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13</cp:revision>
  <cp:lastPrinted>2026-03-27T14:57:44Z</cp:lastPrinted>
  <dcterms:created xsi:type="dcterms:W3CDTF">2026-03-27T13:21:44Z</dcterms:created>
  <dcterms:modified xsi:type="dcterms:W3CDTF">2026-09-01T15:59:27Z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