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3716000" cy="18288000"/>
  <p:notesSz cx="6858000" cy="9144000"/>
  <p:defaultTextStyle>
    <a:defPPr>
      <a:defRPr lang="en-US"/>
    </a:defPPr>
    <a:lvl1pPr marL="0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1pPr>
    <a:lvl2pPr marL="911585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2pPr>
    <a:lvl3pPr marL="1823169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3pPr>
    <a:lvl4pPr marL="2734754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4pPr>
    <a:lvl5pPr marL="3646338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5pPr>
    <a:lvl6pPr marL="4557923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6pPr>
    <a:lvl7pPr marL="5469507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7pPr>
    <a:lvl8pPr marL="6381089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8pPr>
    <a:lvl9pPr marL="7292674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48" userDrawn="1">
          <p15:clr>
            <a:srgbClr val="A4A3A4"/>
          </p15:clr>
        </p15:guide>
        <p15:guide id="2" pos="693" userDrawn="1">
          <p15:clr>
            <a:srgbClr val="A4A3A4"/>
          </p15:clr>
        </p15:guide>
        <p15:guide id="3" pos="79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2ABF6C-8C68-A177-BFC5-9D00F2F391FE}" v="5" dt="2026-09-01T16:01:23.3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5148"/>
        <p:guide pos="693"/>
        <p:guide pos="7947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tenantanon#96f89df8-cfbe-4ff5-aaa2-42155f231d81::" providerId="AD" clId="Web-{8D2ABF6C-8C68-A177-BFC5-9D00F2F391FE}"/>
    <pc:docChg chg="modSld">
      <pc:chgData name="Guest User" userId="S::urn:spo:tenantanon#96f89df8-cfbe-4ff5-aaa2-42155f231d81::" providerId="AD" clId="Web-{8D2ABF6C-8C68-A177-BFC5-9D00F2F391FE}" dt="2026-09-01T16:01:23.349" v="1"/>
      <pc:docMkLst>
        <pc:docMk/>
      </pc:docMkLst>
      <pc:sldChg chg="delSp modSp">
        <pc:chgData name="Guest User" userId="S::urn:spo:tenantanon#96f89df8-cfbe-4ff5-aaa2-42155f231d81::" providerId="AD" clId="Web-{8D2ABF6C-8C68-A177-BFC5-9D00F2F391FE}" dt="2026-09-01T16:01:23.349" v="1"/>
        <pc:sldMkLst>
          <pc:docMk/>
          <pc:sldMk cId="707015177" sldId="256"/>
        </pc:sldMkLst>
        <pc:spChg chg="del mod">
          <ac:chgData name="Guest User" userId="S::urn:spo:tenantanon#96f89df8-cfbe-4ff5-aaa2-42155f231d81::" providerId="AD" clId="Web-{8D2ABF6C-8C68-A177-BFC5-9D00F2F391FE}" dt="2026-09-01T16:01:23.349" v="1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3"/>
            <a:ext cx="13716000" cy="18288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Insert logo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2BD58C-CBE4-BAC1-DEDA-7F284C4D726C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/>
              <a:t>Insert your logo in the frame to the right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C683C5-E02C-F1D8-44BF-E69A737283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8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Insert logo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7A6F5F-28BE-96E4-C0BB-8FD5A7C164D5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/>
              <a:t>Insert your logo in the frame to the right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BE013B-57DA-7E8F-7BDB-4D98F84775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050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8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25AD0E-8041-E6E5-2BF2-97F2FC8F7524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505F3B-BB2E-131F-C41A-16D8DD6DF5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34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8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FD1C64-2747-0ECD-4E8F-4039D081D0CF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BAEBFA-5088-AF22-A20A-168243D209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425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8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65637D-71CC-126B-FD61-2F578959CC01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7E6464-E100-401E-71EC-E8614C7A9A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49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8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03C20B-2F8B-F543-57F1-AC553C96CF43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E99FB-0749-4EC2-7EFF-58F4A7E6CE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246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8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8588B2-787B-4A16-3066-D7C60F7519F2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6881D2-3E78-8963-BCD4-612A73E20B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89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8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41B020-413C-18C4-3986-C712D9D059C6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/>
              <a:t>Insert your logo in the frame to the right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4DBDF1-0AE6-A88D-BB9D-3120355DE4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0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81" y="973672"/>
            <a:ext cx="11830049" cy="3534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81" y="4868335"/>
            <a:ext cx="11830049" cy="11603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9" y="16950276"/>
            <a:ext cx="3086101" cy="9736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31" y="16950276"/>
            <a:ext cx="4629149" cy="9736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6950276"/>
            <a:ext cx="3086101" cy="9736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2C1042-5010-C6E4-2550-1ED013DC4E9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582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2BE35A-8196-1492-15FB-D5AD0126930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582537" y="1804162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8" r:id="rId3"/>
    <p:sldLayoutId id="2147483687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3046639" rtl="0" eaLnBrk="1" latinLnBrk="0" hangingPunct="1">
        <a:lnSpc>
          <a:spcPct val="90000"/>
        </a:lnSpc>
        <a:spcBef>
          <a:spcPct val="0"/>
        </a:spcBef>
        <a:buNone/>
        <a:defRPr sz="146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61659" indent="-761659" algn="l" defTabSz="3046639" rtl="0" eaLnBrk="1" latinLnBrk="0" hangingPunct="1">
        <a:lnSpc>
          <a:spcPct val="90000"/>
        </a:lnSpc>
        <a:spcBef>
          <a:spcPts val="3332"/>
        </a:spcBef>
        <a:buFont typeface="Arial" panose="020B0604020202020204" pitchFamily="34" charset="0"/>
        <a:buChar char="•"/>
        <a:defRPr sz="9330" kern="1200">
          <a:solidFill>
            <a:schemeClr val="tx1"/>
          </a:solidFill>
          <a:latin typeface="+mn-lt"/>
          <a:ea typeface="+mn-ea"/>
          <a:cs typeface="+mn-cs"/>
        </a:defRPr>
      </a:lvl1pPr>
      <a:lvl2pPr marL="2284977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7997" kern="1200">
          <a:solidFill>
            <a:schemeClr val="tx1"/>
          </a:solidFill>
          <a:latin typeface="+mn-lt"/>
          <a:ea typeface="+mn-ea"/>
          <a:cs typeface="+mn-cs"/>
        </a:defRPr>
      </a:lvl2pPr>
      <a:lvl3pPr marL="3808298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6665" kern="1200">
          <a:solidFill>
            <a:schemeClr val="tx1"/>
          </a:solidFill>
          <a:latin typeface="+mn-lt"/>
          <a:ea typeface="+mn-ea"/>
          <a:cs typeface="+mn-cs"/>
        </a:defRPr>
      </a:lvl3pPr>
      <a:lvl4pPr marL="5331619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4pPr>
      <a:lvl5pPr marL="6854937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5pPr>
      <a:lvl6pPr marL="8378258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6pPr>
      <a:lvl7pPr marL="9901576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7pPr>
      <a:lvl8pPr marL="11424894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8pPr>
      <a:lvl9pPr marL="12948212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1pPr>
      <a:lvl2pPr marL="1523318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2pPr>
      <a:lvl3pPr marL="3046639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3pPr>
      <a:lvl4pPr marL="4569957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4pPr>
      <a:lvl5pPr marL="6093275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5pPr>
      <a:lvl6pPr marL="7616596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6pPr>
      <a:lvl7pPr marL="9139914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7pPr>
      <a:lvl8pPr marL="10663235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8pPr>
      <a:lvl9pPr marL="12186553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14658982" y="574145"/>
            <a:ext cx="8207203" cy="17139710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2245" b="1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2767">
                    <a:solidFill>
                      <a:schemeClr val="tx1"/>
                    </a:solidFill>
                  </a:rPr>
                  <a:t>On PC: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373695" indent="-373695">
                  <a:buFont typeface="+mj-lt"/>
                  <a:buAutoNum type="arabicPeriod"/>
                </a:pPr>
                <a:endParaRPr lang="en-GB" sz="242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73695" indent="-373695">
                  <a:buFont typeface="+mj-lt"/>
                  <a:buAutoNum type="arabicPeriod" startAt="3"/>
                </a:pPr>
                <a:endParaRPr lang="en-GB" sz="242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73695" indent="-373695">
                  <a:buFont typeface="+mj-lt"/>
                  <a:buAutoNum type="arabicPeriod" startAt="3"/>
                </a:pPr>
                <a:endParaRPr lang="en-GB" sz="242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73695" indent="-373695">
                  <a:buFont typeface="+mj-lt"/>
                  <a:buAutoNum type="arabicPeriod" startAt="3"/>
                </a:pPr>
                <a:endParaRPr lang="en-GB" sz="242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593239" indent="-593239">
                  <a:buAutoNum type="arabicPeriod" startAt="3"/>
                </a:pPr>
                <a:endParaRPr lang="en-GB" sz="2767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>
                  <a:solidFill>
                    <a:schemeClr val="tx1"/>
                  </a:solidFill>
                </a:endParaRPr>
              </a:p>
              <a:p>
                <a:r>
                  <a:rPr lang="en-GB" sz="2767">
                    <a:solidFill>
                      <a:schemeClr val="tx1"/>
                    </a:solidFill>
                  </a:rPr>
                  <a:t>On Mac: 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2767">
                  <a:solidFill>
                    <a:schemeClr val="tx1"/>
                  </a:solidFill>
                </a:endParaRPr>
              </a:p>
              <a:p>
                <a:pPr algn="ctr"/>
                <a:endParaRPr lang="en-GB" sz="2245" b="1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EE10A21-4A4F-0E00-A6E2-649CE45DB3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3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0E209EF-44E8-E1EF-14D4-52E096F680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05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EA4EC2A-3979-6262-66B3-DD20298A2B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437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130DEC9-6A54-3503-14CD-DD0350808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85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041BBF7-410D-223A-472B-6DDEF68C74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48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53CDB1B-D98E-8361-69BA-EF3DE90568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224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E53306-775C-F164-0EAF-14C95BF077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030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C9D778D-8093-4724-B704-4CC2EDE3A740}">
  <ds:schemaRefs>
    <ds:schemaRef ds:uri="0b97491b-b7af-4702-919b-1a911a495dad"/>
    <ds:schemaRef ds:uri="28a44ec9-7fea-4454-a24c-c7452d15d6d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B1CC6F6-59D2-4D59-AFB4-F62FE4C973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328569-B39E-48CE-BEA3-429E32C6398A}">
  <ds:schemaRefs>
    <ds:schemaRef ds:uri="0b97491b-b7af-4702-919b-1a911a495dad"/>
    <ds:schemaRef ds:uri="28a44ec9-7fea-4454-a24c-c7452d15d6d8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revision>1</cp:revision>
  <cp:lastPrinted>2026-03-27T14:57:44Z</cp:lastPrinted>
  <dcterms:created xsi:type="dcterms:W3CDTF">2026-03-27T13:21:44Z</dcterms:created>
  <dcterms:modified xsi:type="dcterms:W3CDTF">2026-09-01T16:01:35Z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2026-08-20T11:06:45Z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ad72ff28-f16b-4e10-857d-bbe41caf57fe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  <property fmtid="{D5CDD505-2E9C-101B-9397-08002B2CF9AE}" pid="15" name="MediaServiceImageTags">
    <vt:lpwstr/>
  </property>
</Properties>
</file>