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9144000" cy="9144000"/>
  <p:notesSz cx="6858000" cy="9144000"/>
  <p:defaultTextStyle>
    <a:defPPr>
      <a:defRPr lang="en-US"/>
    </a:defPPr>
    <a:lvl1pPr marL="0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1pPr>
    <a:lvl2pPr marL="329687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2pPr>
    <a:lvl3pPr marL="659374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3pPr>
    <a:lvl4pPr marL="989061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4pPr>
    <a:lvl5pPr marL="1318748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5pPr>
    <a:lvl6pPr marL="1648435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6pPr>
    <a:lvl7pPr marL="1978122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7pPr>
    <a:lvl8pPr marL="2307808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8pPr>
    <a:lvl9pPr marL="2637495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74" userDrawn="1">
          <p15:clr>
            <a:srgbClr val="A4A3A4"/>
          </p15:clr>
        </p15:guide>
        <p15:guide id="2" pos="462" userDrawn="1">
          <p15:clr>
            <a:srgbClr val="A4A3A4"/>
          </p15:clr>
        </p15:guide>
        <p15:guide id="3" pos="529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276831-4AFF-4A79-8799-D36BBDB30C63}" v="1" dt="2026-09-01T15:58:22.0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574"/>
        <p:guide pos="462"/>
        <p:guide pos="5298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tenantanon#96f89df8-cfbe-4ff5-aaa2-42155f231d81::" providerId="AD" clId="Web-{0E276831-4AFF-4A79-8799-D36BBDB30C63}"/>
    <pc:docChg chg="modSld">
      <pc:chgData name="Guest User" userId="S::urn:spo:tenantanon#96f89df8-cfbe-4ff5-aaa2-42155f231d81::" providerId="AD" clId="Web-{0E276831-4AFF-4A79-8799-D36BBDB30C63}" dt="2026-09-01T15:58:22.061" v="0"/>
      <pc:docMkLst>
        <pc:docMk/>
      </pc:docMkLst>
      <pc:sldChg chg="delSp">
        <pc:chgData name="Guest User" userId="S::urn:spo:tenantanon#96f89df8-cfbe-4ff5-aaa2-42155f231d81::" providerId="AD" clId="Web-{0E276831-4AFF-4A79-8799-D36BBDB30C63}" dt="2026-09-01T15:58:22.061" v="0"/>
        <pc:sldMkLst>
          <pc:docMk/>
          <pc:sldMk cId="707015177" sldId="256"/>
        </pc:sldMkLst>
        <pc:spChg chg="del">
          <ac:chgData name="Guest User" userId="S::urn:spo:tenantanon#96f89df8-cfbe-4ff5-aaa2-42155f231d81::" providerId="AD" clId="Web-{0E276831-4AFF-4A79-8799-D36BBDB30C63}" dt="2026-09-01T15:58:22.061" v="0"/>
          <ac:spMkLst>
            <pc:docMk/>
            <pc:sldMk cId="707015177" sldId="256"/>
            <ac:spMk id="16" creationId="{90E3DE64-AD8D-459F-B35D-BFFD53A1765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0DF9D1-3C52-79E4-C2CB-C9849529B322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A315F6-77B8-8FBF-48CA-0075CC29A7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4000" y="324000"/>
            <a:ext cx="2655570" cy="88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93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C8712A-937F-4E7D-C850-0BE49DFD861C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38F7C5-2BCA-018B-1960-B1A74FE7E07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4000" y="324000"/>
            <a:ext cx="2655570" cy="88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12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3A0CED-4589-94DA-5BEF-B86CF6CF5D04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270843-DFB9-A40A-6C6D-18E4F124D2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4000" y="324000"/>
            <a:ext cx="2655570" cy="88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526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C2AE6D-113E-CCF7-382A-7626DB21F983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E07E63-6E78-1F61-21F8-CD0F58D0C53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4000" y="324000"/>
            <a:ext cx="2655570" cy="88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953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1F7EBC-3C88-941D-D6BB-8BA9EA9EF65F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DAE453-E86B-07ED-5485-B59125830E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4000" y="324000"/>
            <a:ext cx="2655570" cy="88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251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Insert logo here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D593E3-904D-D602-BED3-D6E4798C8E49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/>
              <a:t>Insert your logo in the frame to the right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E45BD2-CD45-6380-673C-DCE91DFFFD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4000" y="324000"/>
            <a:ext cx="2655570" cy="88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63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27702D-FAD1-C586-C2D0-0B7265CBF46E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BE9535-F52E-7915-D9A4-92DBFB2196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4000" y="324000"/>
            <a:ext cx="2655570" cy="88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03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8100C9-B627-9AAE-C8D3-9B1EEABFA6E0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7BB799-FD1C-FB7A-A401-60EF40BE28F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4000" y="324000"/>
            <a:ext cx="2655570" cy="88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30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3" y="486835"/>
            <a:ext cx="788670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3" y="2434167"/>
            <a:ext cx="7886700" cy="58017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8475138"/>
            <a:ext cx="2057400" cy="4868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676C-D1F7-48ED-BFF5-9139977025AE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3" y="8475138"/>
            <a:ext cx="3086100" cy="4868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8475138"/>
            <a:ext cx="2057400" cy="4868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4FF-DACF-48A1-97E8-F2796CA886C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6BE995-6640-D7AF-37E5-69A241C079A1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296537" y="6350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28F04D-91A1-FADF-19C1-19491298AC1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4296537" y="889762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94455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l" defTabSz="1625460" rtl="0" eaLnBrk="1" latinLnBrk="0" hangingPunct="1">
        <a:lnSpc>
          <a:spcPct val="90000"/>
        </a:lnSpc>
        <a:spcBef>
          <a:spcPct val="0"/>
        </a:spcBef>
        <a:buNone/>
        <a:defRPr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364" indent="-406364" algn="l" defTabSz="1625460" rtl="0" eaLnBrk="1" latinLnBrk="0" hangingPunct="1">
        <a:lnSpc>
          <a:spcPct val="90000"/>
        </a:lnSpc>
        <a:spcBef>
          <a:spcPts val="1778"/>
        </a:spcBef>
        <a:buFont typeface="Arial" panose="020B0604020202020204" pitchFamily="34" charset="0"/>
        <a:buChar char="•"/>
        <a:defRPr sz="4978" kern="1200">
          <a:solidFill>
            <a:schemeClr val="tx1"/>
          </a:solidFill>
          <a:latin typeface="+mn-lt"/>
          <a:ea typeface="+mn-ea"/>
          <a:cs typeface="+mn-cs"/>
        </a:defRPr>
      </a:lvl1pPr>
      <a:lvl2pPr marL="1219094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2pPr>
      <a:lvl3pPr marL="203182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3pPr>
      <a:lvl4pPr marL="284455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28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47001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528274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609547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908204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73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46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19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091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364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37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10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183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C6C2D9-8301-C0D7-A95E-D5F06F6CC7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B44AA82-616A-4A66-BA81-A7E377856FB4}"/>
              </a:ext>
            </a:extLst>
          </p:cNvPr>
          <p:cNvGrpSpPr/>
          <p:nvPr/>
        </p:nvGrpSpPr>
        <p:grpSpPr>
          <a:xfrm>
            <a:off x="9339584" y="0"/>
            <a:ext cx="4378526" cy="9144000"/>
            <a:chOff x="10117882" y="0"/>
            <a:chExt cx="4743404" cy="990600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E62CB4-546C-4ADD-9DD8-71D02FDAD7B0}"/>
                </a:ext>
              </a:extLst>
            </p:cNvPr>
            <p:cNvGrpSpPr/>
            <p:nvPr/>
          </p:nvGrpSpPr>
          <p:grpSpPr>
            <a:xfrm>
              <a:off x="10117882" y="0"/>
              <a:ext cx="4743404" cy="9906000"/>
              <a:chOff x="10117882" y="0"/>
              <a:chExt cx="4743404" cy="99060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42F41A7-C3D5-4106-8729-6434FB0AFD86}"/>
                  </a:ext>
                </a:extLst>
              </p:cNvPr>
              <p:cNvSpPr/>
              <p:nvPr/>
            </p:nvSpPr>
            <p:spPr>
              <a:xfrm>
                <a:off x="10117882" y="0"/>
                <a:ext cx="4743404" cy="990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1198" b="1">
                    <a:solidFill>
                      <a:schemeClr val="tx1"/>
                    </a:solidFill>
                  </a:rPr>
                  <a:t>HOW TO SAVE AS AN IMAGE</a:t>
                </a:r>
              </a:p>
              <a:p>
                <a:r>
                  <a:rPr lang="en-GB" sz="1477">
                    <a:solidFill>
                      <a:schemeClr val="tx1"/>
                    </a:solidFill>
                  </a:rPr>
                  <a:t>On PC: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1292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‘Save as’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1292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Next to ‘Save as type’, click the dropdown menu and select ‘JPEG File Interchange Format (*.jpg)’ 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1292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‘Save as’ (see below)</a:t>
                </a:r>
              </a:p>
              <a:p>
                <a:pPr marL="199375" indent="-199375">
                  <a:buFont typeface="+mj-lt"/>
                  <a:buAutoNum type="arabicPeriod"/>
                </a:pPr>
                <a:endParaRPr lang="en-GB" sz="1292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1292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1292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1292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16509" indent="-316509">
                  <a:buAutoNum type="arabicPeriod" startAt="3"/>
                </a:pPr>
                <a:endParaRPr lang="en-GB" sz="1477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>
                  <a:solidFill>
                    <a:schemeClr val="tx1"/>
                  </a:solidFill>
                </a:endParaRPr>
              </a:p>
              <a:p>
                <a:r>
                  <a:rPr lang="en-GB" sz="1477">
                    <a:solidFill>
                      <a:schemeClr val="tx1"/>
                    </a:solidFill>
                  </a:rPr>
                  <a:t>On Mac: 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1292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‘Export’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1292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Choose JPEG in the ‘File Format’ dropdown menu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1292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‘Export’ (see below)</a:t>
                </a:r>
              </a:p>
              <a:p>
                <a:endParaRPr lang="en-GB" sz="1477">
                  <a:solidFill>
                    <a:schemeClr val="tx1"/>
                  </a:solidFill>
                </a:endParaRPr>
              </a:p>
              <a:p>
                <a:pPr algn="ctr"/>
                <a:endParaRPr lang="en-GB" sz="1198" b="1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DF6C5F2-6501-4F97-89EE-AEED1A4F261C}"/>
                  </a:ext>
                </a:extLst>
              </p:cNvPr>
              <p:cNvGrpSpPr/>
              <p:nvPr/>
            </p:nvGrpSpPr>
            <p:grpSpPr>
              <a:xfrm>
                <a:off x="10207156" y="1484315"/>
                <a:ext cx="3748195" cy="4737581"/>
                <a:chOff x="10207156" y="1484315"/>
                <a:chExt cx="3748195" cy="473758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3E12DCA5-11AE-4D89-A49A-29B2224A47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43915" b="23885"/>
                <a:stretch/>
              </p:blipFill>
              <p:spPr>
                <a:xfrm>
                  <a:off x="10207156" y="1484315"/>
                  <a:ext cx="3518088" cy="4737581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CD76A1C-2864-4213-8EB0-1AB72100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5313" b="23885"/>
                <a:stretch/>
              </p:blipFill>
              <p:spPr>
                <a:xfrm>
                  <a:off x="13661360" y="1484315"/>
                  <a:ext cx="293991" cy="47375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32018A-A75D-4394-9842-F9768701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71690" y="7486776"/>
              <a:ext cx="4121102" cy="23051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701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0A5B0CF-7147-7F65-3495-2B4CD1A6CB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957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F7BCEA24-4279-FEF8-49D9-5B13C6AED70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15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F289F280-D36B-91A7-896E-F603B48911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653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1A7C3DC9-D4DF-6520-5B80-E2D92F22FA9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919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1DC3072-FEBE-DD01-11D2-FEDB40A6B1D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311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9D5F43D-3E60-6E3C-79EE-164A8DC5DC2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420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E1BE516-3B53-04FA-A79E-6904D6E389F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3561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WG ENOUG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D8002"/>
      </a:accent1>
      <a:accent2>
        <a:srgbClr val="FF604D"/>
      </a:accent2>
      <a:accent3>
        <a:srgbClr val="01E8B8"/>
      </a:accent3>
      <a:accent4>
        <a:srgbClr val="0BB09B"/>
      </a:accent4>
      <a:accent5>
        <a:srgbClr val="646AE0"/>
      </a:accent5>
      <a:accent6>
        <a:srgbClr val="F7C027"/>
      </a:accent6>
      <a:hlink>
        <a:srgbClr val="ED8002"/>
      </a:hlink>
      <a:folHlink>
        <a:srgbClr val="646AE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5.194-HO-VAWG Isolating English (1-1 ratio)" id="{39D69996-B99F-4711-A924-2BB2AE62B79B}" vid="{B2447722-152E-4224-B0CA-5EE2EFDB32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4B5539BD5B1459E1850EBAA08EFB4" ma:contentTypeVersion="14" ma:contentTypeDescription="Create a new document." ma:contentTypeScope="" ma:versionID="3801e151193eab269c9c1644e6cb8344">
  <xsd:schema xmlns:xsd="http://www.w3.org/2001/XMLSchema" xmlns:xs="http://www.w3.org/2001/XMLSchema" xmlns:p="http://schemas.microsoft.com/office/2006/metadata/properties" xmlns:ns2="0b97491b-b7af-4702-919b-1a911a495dad" xmlns:ns3="28a44ec9-7fea-4454-a24c-c7452d15d6d8" targetNamespace="http://schemas.microsoft.com/office/2006/metadata/properties" ma:root="true" ma:fieldsID="617819c854b6fc60aed86f6078f939c4" ns2:_="" ns3:_="">
    <xsd:import namespace="0b97491b-b7af-4702-919b-1a911a495dad"/>
    <xsd:import namespace="28a44ec9-7fea-4454-a24c-c7452d15d6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7491b-b7af-4702-919b-1a911a495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f756edd-1148-44e9-84f4-2dc6cdf79b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4ec9-7fea-4454-a24c-c7452d15d6d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e08fb5-8813-4f03-a8b3-838ad43e2bdd}" ma:internalName="TaxCatchAll" ma:showField="CatchAllData" ma:web="28a44ec9-7fea-4454-a24c-c7452d15d6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a44ec9-7fea-4454-a24c-c7452d15d6d8" xsi:nil="true"/>
    <lcf76f155ced4ddcb4097134ff3c332f xmlns="0b97491b-b7af-4702-919b-1a911a495dad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92E4474-543A-4AFD-A168-203DEDF6DBA3}">
  <ds:schemaRefs>
    <ds:schemaRef ds:uri="0b97491b-b7af-4702-919b-1a911a495dad"/>
    <ds:schemaRef ds:uri="28a44ec9-7fea-4454-a24c-c7452d15d6d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C617759-0664-485D-BB23-6F5DFD04B086}">
  <ds:schemaRefs>
    <ds:schemaRef ds:uri="0b97491b-b7af-4702-919b-1a911a495dad"/>
    <ds:schemaRef ds:uri="28a44ec9-7fea-4454-a24c-c7452d15d6d8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1B65D7D-A52C-416F-8719-DC69F5DE565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Custom</PresentationFormat>
  <Slides>8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UK Government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Behaviour change campaign (Welsh)</dc:subject>
  <dc:creator>Dante Attuoni (Omnicom)</dc:creator>
  <cp:keywords>Behaviour; change; campaign; Welsh; 35.194</cp:keywords>
  <cp:revision>1</cp:revision>
  <dcterms:created xsi:type="dcterms:W3CDTF">2026-03-27T13:21:44Z</dcterms:created>
  <dcterms:modified xsi:type="dcterms:W3CDTF">2026-09-01T15:58:26Z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ed1d2f5-2977-4ce1-839d-57a403841e1f_Enabled">
    <vt:lpwstr>true</vt:lpwstr>
  </property>
  <property fmtid="{D5CDD505-2E9C-101B-9397-08002B2CF9AE}" pid="3" name="MSIP_Label_eed1d2f5-2977-4ce1-839d-57a403841e1f_SetDate">
    <vt:lpwstr>2026-08-20T10:47:43Z</vt:lpwstr>
  </property>
  <property fmtid="{D5CDD505-2E9C-101B-9397-08002B2CF9AE}" pid="4" name="MSIP_Label_eed1d2f5-2977-4ce1-839d-57a403841e1f_Method">
    <vt:lpwstr>Privileged</vt:lpwstr>
  </property>
  <property fmtid="{D5CDD505-2E9C-101B-9397-08002B2CF9AE}" pid="5" name="MSIP_Label_eed1d2f5-2977-4ce1-839d-57a403841e1f_Name">
    <vt:lpwstr>OFFICIAL</vt:lpwstr>
  </property>
  <property fmtid="{D5CDD505-2E9C-101B-9397-08002B2CF9AE}" pid="6" name="MSIP_Label_eed1d2f5-2977-4ce1-839d-57a403841e1f_SiteId">
    <vt:lpwstr>c6874728-71e6-41fe-a9e1-2e8c36776ad8</vt:lpwstr>
  </property>
  <property fmtid="{D5CDD505-2E9C-101B-9397-08002B2CF9AE}" pid="7" name="MSIP_Label_eed1d2f5-2977-4ce1-839d-57a403841e1f_ActionId">
    <vt:lpwstr>ddf98d6c-787e-4d45-ae91-7e4e9dea717c</vt:lpwstr>
  </property>
  <property fmtid="{D5CDD505-2E9C-101B-9397-08002B2CF9AE}" pid="8" name="MSIP_Label_eed1d2f5-2977-4ce1-839d-57a403841e1f_ContentBits">
    <vt:lpwstr>3</vt:lpwstr>
  </property>
  <property fmtid="{D5CDD505-2E9C-101B-9397-08002B2CF9AE}" pid="9" name="MSIP_Label_eed1d2f5-2977-4ce1-839d-57a403841e1f_Tag">
    <vt:lpwstr>50, 0, 1, 1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</vt:lpwstr>
  </property>
  <property fmtid="{D5CDD505-2E9C-101B-9397-08002B2CF9AE}" pid="14" name="ContentTypeId">
    <vt:lpwstr>0x0101003234B5539BD5B1459E1850EBAA08EFB4</vt:lpwstr>
  </property>
  <property fmtid="{D5CDD505-2E9C-101B-9397-08002B2CF9AE}" pid="15" name="MediaServiceImageTags">
    <vt:lpwstr/>
  </property>
</Properties>
</file>