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9-01T16:02:14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53" autoAdjust="0"/>
    <p:restoredTop sz="94660"/>
  </p:normalViewPr>
  <p:slideViewPr>
    <p:cSldViewPr snapToGrid="0" showGuides="1">
      <p:cViewPr>
        <p:scale>
          <a:sx n="71" d="100"/>
          <a:sy n="71" d="100"/>
        </p:scale>
        <p:origin x="192" y="0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00000000-0000-0000-0000-000000000000}"/>
    <pc:docChg chg="modSld">
      <pc:chgData name="Guest User" userId="S::urn:spo:tenantanon#96f89df8-cfbe-4ff5-aaa2-42155f231d81::" providerId="AD" clId="Web-{00000000-0000-0000-0000-000000000000}" dt="2026-09-01T16:02:14.411" v="0"/>
      <pc:docMkLst>
        <pc:docMk/>
      </pc:docMkLst>
      <pc:sldChg chg="delSp">
        <pc:chgData name="Guest User" userId="S::urn:spo:tenantanon#96f89df8-cfbe-4ff5-aaa2-42155f231d81::" providerId="AD" clId="Web-{00000000-0000-0000-0000-000000000000}" dt="2026-09-01T16:02:14.411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00000000-0000-0000-0000-000000000000}" dt="2026-09-01T16:02:14.411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9184F-EAAB-BFB9-9E6C-D33F14A5DA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6CD6A-AF39-4540-FDAF-F9C502A981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90D2B2-44EA-9E10-AFFA-CDC4D3AD4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6B3167-3F84-8010-18BF-E13DED3B1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8EF4F6-C897-7DB4-7676-211D3FC65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6"/>
            <a:ext cx="13746479" cy="2444260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49E82-DBA2-0CEC-2596-4F3705194E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8B9599-8E23-8C92-8582-D46EE76D6E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9E928D-CF06-FC1A-F145-CBA02FC16B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BAF5AF-E605-45DC-9004-5840B38E0150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E06C667F-A7A6-4DEE-996D-962D0EE83D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ADB603-C18B-4151-A5D2-E0FEDCE015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103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13</cp:revision>
  <cp:lastPrinted>2026-03-27T14:57:44Z</cp:lastPrinted>
  <dcterms:created xsi:type="dcterms:W3CDTF">2026-03-27T13:21:44Z</dcterms:created>
  <dcterms:modified xsi:type="dcterms:W3CDTF">2026-09-01T16:02:14Z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