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3716000" cy="18288000"/>
  <p:notesSz cx="6858000" cy="9144000"/>
  <p:defaultTextStyle>
    <a:defPPr>
      <a:defRPr lang="en-US"/>
    </a:defPPr>
    <a:lvl1pPr marL="0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1pPr>
    <a:lvl2pPr marL="911585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2pPr>
    <a:lvl3pPr marL="1823169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3pPr>
    <a:lvl4pPr marL="2734754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4pPr>
    <a:lvl5pPr marL="3646338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5pPr>
    <a:lvl6pPr marL="4557923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6pPr>
    <a:lvl7pPr marL="5469507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7pPr>
    <a:lvl8pPr marL="6381089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8pPr>
    <a:lvl9pPr marL="7292674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48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CCBCCF-7622-2582-60C0-4BA3658509B6}" v="1" dt="2026-09-01T16:02:10.5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61" autoAdjust="0"/>
    <p:restoredTop sz="94660"/>
  </p:normalViewPr>
  <p:slideViewPr>
    <p:cSldViewPr snapToGrid="0" showGuides="1">
      <p:cViewPr>
        <p:scale>
          <a:sx n="93" d="100"/>
          <a:sy n="93" d="100"/>
        </p:scale>
        <p:origin x="-32" y="-24"/>
      </p:cViewPr>
      <p:guideLst>
        <p:guide orient="horz" pos="5148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96f89df8-cfbe-4ff5-aaa2-42155f231d81::" providerId="AD" clId="Web-{BCCCBCCF-7622-2582-60C0-4BA3658509B6}"/>
    <pc:docChg chg="modSld">
      <pc:chgData name="Guest User" userId="S::urn:spo:tenantanon#96f89df8-cfbe-4ff5-aaa2-42155f231d81::" providerId="AD" clId="Web-{BCCCBCCF-7622-2582-60C0-4BA3658509B6}" dt="2026-09-01T16:02:10.500" v="0"/>
      <pc:docMkLst>
        <pc:docMk/>
      </pc:docMkLst>
      <pc:sldChg chg="delSp">
        <pc:chgData name="Guest User" userId="S::urn:spo:tenantanon#96f89df8-cfbe-4ff5-aaa2-42155f231d81::" providerId="AD" clId="Web-{BCCCBCCF-7622-2582-60C0-4BA3658509B6}" dt="2026-09-01T16:02:10.500" v="0"/>
        <pc:sldMkLst>
          <pc:docMk/>
          <pc:sldMk cId="707015177" sldId="256"/>
        </pc:sldMkLst>
        <pc:spChg chg="del">
          <ac:chgData name="Guest User" userId="S::urn:spo:tenantanon#96f89df8-cfbe-4ff5-aaa2-42155f231d81::" providerId="AD" clId="Web-{BCCCBCCF-7622-2582-60C0-4BA3658509B6}" dt="2026-09-01T16:02:10.500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3"/>
            <a:ext cx="13716000" cy="18288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2BD58C-CBE4-BAC1-DEDA-7F284C4D726C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C683C5-E02C-F1D8-44BF-E69A737283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7A6F5F-28BE-96E4-C0BB-8FD5A7C164D5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BE013B-57DA-7E8F-7BDB-4D98F84775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5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25AD0E-8041-E6E5-2BF2-97F2FC8F7524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505F3B-BB2E-131F-C41A-16D8DD6DF5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3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FD1C64-2747-0ECD-4E8F-4039D081D0CF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BAEBFA-5088-AF22-A20A-168243D209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2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65637D-71CC-126B-FD61-2F578959CC01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7E6464-E100-401E-71EC-E8614C7A9A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9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03C20B-2F8B-F543-57F1-AC553C96CF43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E99FB-0749-4EC2-7EFF-58F4A7E6CE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4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8588B2-787B-4A16-3066-D7C60F7519F2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6881D2-3E78-8963-BCD4-612A73E20B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89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41B020-413C-18C4-3986-C712D9D059C6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4DBDF1-0AE6-A88D-BB9D-3120355DE4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0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973672"/>
            <a:ext cx="11830049" cy="3534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4868335"/>
            <a:ext cx="11830049" cy="11603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9" y="16950276"/>
            <a:ext cx="3086101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16950276"/>
            <a:ext cx="4629149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6950276"/>
            <a:ext cx="3086101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2C1042-5010-C6E4-2550-1ED013DC4E9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2BE35A-8196-1492-15FB-D5AD0126930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180416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87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3046639" rtl="0" eaLnBrk="1" latinLnBrk="0" hangingPunct="1">
        <a:lnSpc>
          <a:spcPct val="90000"/>
        </a:lnSpc>
        <a:spcBef>
          <a:spcPct val="0"/>
        </a:spcBef>
        <a:buNone/>
        <a:defRPr sz="14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1659" indent="-761659" algn="l" defTabSz="3046639" rtl="0" eaLnBrk="1" latinLnBrk="0" hangingPunct="1">
        <a:lnSpc>
          <a:spcPct val="90000"/>
        </a:lnSpc>
        <a:spcBef>
          <a:spcPts val="3332"/>
        </a:spcBef>
        <a:buFont typeface="Arial" panose="020B0604020202020204" pitchFamily="34" charset="0"/>
        <a:buChar char="•"/>
        <a:defRPr sz="9330" kern="1200">
          <a:solidFill>
            <a:schemeClr val="tx1"/>
          </a:solidFill>
          <a:latin typeface="+mn-lt"/>
          <a:ea typeface="+mn-ea"/>
          <a:cs typeface="+mn-cs"/>
        </a:defRPr>
      </a:lvl1pPr>
      <a:lvl2pPr marL="2284977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7997" kern="1200">
          <a:solidFill>
            <a:schemeClr val="tx1"/>
          </a:solidFill>
          <a:latin typeface="+mn-lt"/>
          <a:ea typeface="+mn-ea"/>
          <a:cs typeface="+mn-cs"/>
        </a:defRPr>
      </a:lvl2pPr>
      <a:lvl3pPr marL="3808298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6665" kern="1200">
          <a:solidFill>
            <a:schemeClr val="tx1"/>
          </a:solidFill>
          <a:latin typeface="+mn-lt"/>
          <a:ea typeface="+mn-ea"/>
          <a:cs typeface="+mn-cs"/>
        </a:defRPr>
      </a:lvl3pPr>
      <a:lvl4pPr marL="5331619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4pPr>
      <a:lvl5pPr marL="6854937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5pPr>
      <a:lvl6pPr marL="8378258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6pPr>
      <a:lvl7pPr marL="9901576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7pPr>
      <a:lvl8pPr marL="11424894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8pPr>
      <a:lvl9pPr marL="12948212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1pPr>
      <a:lvl2pPr marL="1523318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2pPr>
      <a:lvl3pPr marL="3046639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3pPr>
      <a:lvl4pPr marL="4569957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4pPr>
      <a:lvl5pPr marL="6093275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5pPr>
      <a:lvl6pPr marL="7616596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6pPr>
      <a:lvl7pPr marL="9139914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7pPr>
      <a:lvl8pPr marL="10663235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8pPr>
      <a:lvl9pPr marL="12186553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4658982" y="574145"/>
            <a:ext cx="8207203" cy="1713971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2245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276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373695" indent="-373695">
                  <a:buFont typeface="+mj-lt"/>
                  <a:buAutoNum type="arabicPeriod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r>
                  <a:rPr lang="en-GB" sz="276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276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2245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EE10A21-4A4F-0E00-A6E2-649CE45DB3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0E209EF-44E8-E1EF-14D4-52E096F680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0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EA4EC2A-3979-6262-66B3-DD20298A2B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3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130DEC9-6A54-3503-14CD-DD0350808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5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041BBF7-410D-223A-472B-6DDEF68C74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48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53CDB1B-D98E-8361-69BA-EF3DE90568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24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E53306-775C-F164-0EAF-14C95BF077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030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74E60B0-F1CD-4652-90B0-3B9A7718B8D3}">
  <ds:schemaRefs>
    <ds:schemaRef ds:uri="http://schemas.microsoft.com/office/2006/metadata/properties"/>
    <ds:schemaRef ds:uri="http://schemas.microsoft.com/office/infopath/2007/PartnerControls"/>
    <ds:schemaRef ds:uri="28a44ec9-7fea-4454-a24c-c7452d15d6d8"/>
    <ds:schemaRef ds:uri="0b97491b-b7af-4702-919b-1a911a495dad"/>
  </ds:schemaRefs>
</ds:datastoreItem>
</file>

<file path=customXml/itemProps2.xml><?xml version="1.0" encoding="utf-8"?>
<ds:datastoreItem xmlns:ds="http://schemas.openxmlformats.org/officeDocument/2006/customXml" ds:itemID="{3486FC1A-29A3-467C-88D0-BFC3CA4D13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C56BF1-8050-4B87-A303-532F69FC14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97491b-b7af-4702-919b-1a911a495dad"/>
    <ds:schemaRef ds:uri="28a44ec9-7fea-4454-a24c-c7452d15d6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13</cp:revision>
  <cp:lastPrinted>2026-03-27T14:57:44Z</cp:lastPrinted>
  <dcterms:created xsi:type="dcterms:W3CDTF">2026-03-27T13:21:44Z</dcterms:created>
  <dcterms:modified xsi:type="dcterms:W3CDTF">2026-09-01T16:02:10Z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2026-08-20T11:06:45Z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ad72ff28-f16b-4e10-857d-bbe41caf57fe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  <property fmtid="{D5CDD505-2E9C-101B-9397-08002B2CF9AE}" pid="15" name="MediaServiceImageTags">
    <vt:lpwstr/>
  </property>
</Properties>
</file>