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9144000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4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1T16:02:02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23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3296" y="184"/>
      </p:cViewPr>
      <p:guideLst>
        <p:guide orient="horz" pos="2574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0000000-0000-0000-0000-000000000000}"/>
    <pc:docChg chg="modSld">
      <pc:chgData name="" userId="" providerId="" clId="Web-{00000000-0000-0000-0000-000000000000}" dt="2026-09-01T16:02:02.241" v="0"/>
      <pc:docMkLst>
        <pc:docMk/>
      </pc:docMkLst>
      <pc:sldChg chg="delSp">
        <pc:chgData name="" userId="" providerId="" clId="Web-{00000000-0000-0000-0000-000000000000}" dt="2026-09-01T16:02:02.241" v="0"/>
        <pc:sldMkLst>
          <pc:docMk/>
          <pc:sldMk cId="707015177" sldId="256"/>
        </pc:sldMkLst>
        <pc:spChg chg="del">
          <ac:chgData name="" userId="" providerId="" clId="Web-{00000000-0000-0000-0000-000000000000}" dt="2026-09-01T16:02:02.241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0DF9D1-3C52-79E4-C2CB-C9849529B322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A315F6-77B8-8FBF-48CA-0075CC29A7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C8712A-937F-4E7D-C850-0BE49DFD861C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8F7C5-2BCA-018B-1960-B1A74FE7E0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3A0CED-4589-94DA-5BEF-B86CF6CF5D04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270843-DFB9-A40A-6C6D-18E4F124D2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2AE6D-113E-CCF7-382A-7626DB21F983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E07E63-6E78-1F61-21F8-CD0F58D0C5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1F7EBC-3C88-941D-D6BB-8BA9EA9EF65F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AE453-E86B-07ED-5485-B59125830E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D593E3-904D-D602-BED3-D6E4798C8E49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E45BD2-CD45-6380-673C-DCE91DFFFD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27702D-FAD1-C586-C2D0-0B7265CBF46E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E9535-F52E-7915-D9A4-92DBFB219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100C9-B627-9AAE-C8D3-9B1EEABFA6E0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7BB799-FD1C-FB7A-A401-60EF40BE28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2434167"/>
            <a:ext cx="7886700" cy="580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8475138"/>
            <a:ext cx="30861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BE995-6640-D7AF-37E5-69A241C079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8F04D-91A1-FADF-19C1-19491298AC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8897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39584" y="0"/>
            <a:ext cx="4378526" cy="91440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98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47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0A5B0CF-7147-7F65-3495-2B4CD1A6CB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BCEA24-4279-FEF8-49D9-5B13C6AED7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289F280-D36B-91A7-896E-F603B48911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7C3DC9-D4DF-6520-5B80-E2D92F22FA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DC3072-FEBE-DD01-11D2-FEDB40A6B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D5F43D-3E60-6E3C-79EE-164A8DC5D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1BE516-3B53-04FA-A79E-6904D6E389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5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6F664-0E84-462B-8A15-95A53F1A2952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6624884C-3660-4C1B-B18E-3B0FBB3C5B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A1E8C1-1C1A-4AB2-962F-D5192E45FB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9</cp:revision>
  <dcterms:created xsi:type="dcterms:W3CDTF">2026-03-27T13:21:44Z</dcterms:created>
  <dcterms:modified xsi:type="dcterms:W3CDTF">2026-09-01T16:02:02Z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2026-08-20T10:47:43Z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ddf98d6c-787e-4d45-ae91-7e4e9dea717c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