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9144000" cy="5143500" type="screen16x9"/>
  <p:notesSz cx="6858000" cy="9144000"/>
  <p:defaultTextStyle>
    <a:defPPr>
      <a:defRPr lang="en-US"/>
    </a:defPPr>
    <a:lvl1pPr marL="0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1pPr>
    <a:lvl2pPr marL="329687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2pPr>
    <a:lvl3pPr marL="659374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3pPr>
    <a:lvl4pPr marL="989061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4pPr>
    <a:lvl5pPr marL="1318748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5pPr>
    <a:lvl6pPr marL="1648435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6pPr>
    <a:lvl7pPr marL="1978122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7pPr>
    <a:lvl8pPr marL="2307808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8pPr>
    <a:lvl9pPr marL="2637495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48" userDrawn="1">
          <p15:clr>
            <a:srgbClr val="A4A3A4"/>
          </p15:clr>
        </p15:guide>
        <p15:guide id="2" pos="462" userDrawn="1">
          <p15:clr>
            <a:srgbClr val="A4A3A4"/>
          </p15:clr>
        </p15:guide>
        <p15:guide id="3" pos="529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00000-0000-0000-0000-000000000000}" v="1" dt="2026-09-01T16:01:43.2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912" autoAdjust="0"/>
    <p:restoredTop sz="94660"/>
  </p:normalViewPr>
  <p:slideViewPr>
    <p:cSldViewPr snapToGrid="0" showGuides="1">
      <p:cViewPr varScale="1">
        <p:scale>
          <a:sx n="216" d="100"/>
          <a:sy n="216" d="100"/>
        </p:scale>
        <p:origin x="208" y="696"/>
      </p:cViewPr>
      <p:guideLst>
        <p:guide orient="horz" pos="1448"/>
        <p:guide pos="462"/>
        <p:guide pos="529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00000000-0000-0000-0000-000000000000}"/>
    <pc:docChg chg="modSld">
      <pc:chgData name="" userId="" providerId="" clId="Web-{00000000-0000-0000-0000-000000000000}" dt="2026-09-01T16:01:43.279" v="0"/>
      <pc:docMkLst>
        <pc:docMk/>
      </pc:docMkLst>
      <pc:sldChg chg="delSp">
        <pc:chgData name="" userId="" providerId="" clId="Web-{00000000-0000-0000-0000-000000000000}" dt="2026-09-01T16:01:43.279" v="0"/>
        <pc:sldMkLst>
          <pc:docMk/>
          <pc:sldMk cId="707015177" sldId="256"/>
        </pc:sldMkLst>
        <pc:spChg chg="del">
          <ac:chgData name="" userId="" providerId="" clId="Web-{00000000-0000-0000-0000-000000000000}" dt="2026-09-01T16:01:43.279" v="0"/>
          <ac:spMkLst>
            <pc:docMk/>
            <pc:sldMk cId="707015177" sldId="256"/>
            <ac:spMk id="16" creationId="{90E3DE64-AD8D-459F-B35D-BFFD53A1765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55"/>
            <a:ext cx="9143998" cy="5142569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B8DD8C-8FFB-26B6-FD5F-0BB7A1CDC59E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E6749B-ABEF-6A11-5C27-06EB087919A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000" y="216000"/>
            <a:ext cx="1249680" cy="41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932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775"/>
            <a:ext cx="9143998" cy="5142569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8C88DECD-C5D3-7CD7-D02E-53EA6376841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250EF8-4EA2-3DC3-E705-4272B044CD20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EE15D5-7BB5-1F9D-51C7-65A36C6696C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000" y="216000"/>
            <a:ext cx="1249680" cy="41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12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54"/>
            <a:ext cx="9145104" cy="5143191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FE970104-DF37-D543-5798-6D8C20785CE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CB7FBF-7358-16BD-8B3B-CF0DB3387C1C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BB06E7-8A09-AAD6-8BCF-E9CC83281AA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000" y="216000"/>
            <a:ext cx="1249680" cy="41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526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775"/>
            <a:ext cx="9143998" cy="5142569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B496E454-0AB4-89F4-DA48-DCA49AE7338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138592-686A-B8FD-2A92-6962706A576E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072C50-0004-D079-4734-CFE5DD406DC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000" y="216000"/>
            <a:ext cx="1249680" cy="41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953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775"/>
            <a:ext cx="9143998" cy="5142569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149885F2-6D11-2404-7E44-B20C29BD198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B351F9-1288-35F0-7453-41161B3E3F25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0F411B-46C3-660B-C94A-1CF30826CE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000" y="216000"/>
            <a:ext cx="1249680" cy="41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251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775"/>
            <a:ext cx="9143998" cy="5142569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A35E758E-2320-31A7-1E54-ED06A3FBA5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FA59B8-ADB0-C20A-0129-CDC9610D2B8D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C46FDF-014E-0F53-C3AA-4A571DC36F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000" y="216000"/>
            <a:ext cx="1249680" cy="41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63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775"/>
            <a:ext cx="9143998" cy="5142569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18FA1BCD-6868-067C-0393-B64CED4CDFA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9D1CD5-0E5B-6E79-4307-1EED60AA4063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3C1FB1-C90B-D3F4-1AF4-49F135849AD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000" y="216000"/>
            <a:ext cx="1249680" cy="41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03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775"/>
            <a:ext cx="9143998" cy="5142569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DB8340EB-5B1F-4499-EFCC-DBE309A39BE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33ED33-3021-911A-1268-B6A68E7891DA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83A83A-A130-AD63-7996-987D2E81A9E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000" y="216000"/>
            <a:ext cx="1249680" cy="41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301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3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3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5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5676C-D1F7-48ED-BFF5-9139977025AE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3" y="4767265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5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D94FF-DACF-48A1-97E8-F2796CA886C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EA30E6-7099-9698-182B-7D0E159DE390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4296537" y="6350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C7F9E1-A039-6415-91A8-9F9A9CBB0654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4296537" y="489712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944555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</p:sldLayoutIdLst>
  <p:txStyles>
    <p:titleStyle>
      <a:lvl1pPr algn="l" defTabSz="91431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7" indent="-228577" algn="l" defTabSz="91431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32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7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2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7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52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7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62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6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5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5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9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4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9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4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9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2C6C2D9-8301-C0D7-A95E-D5F06F6CC7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B44AA82-616A-4A66-BA81-A7E377856FB4}"/>
              </a:ext>
            </a:extLst>
          </p:cNvPr>
          <p:cNvGrpSpPr/>
          <p:nvPr/>
        </p:nvGrpSpPr>
        <p:grpSpPr>
          <a:xfrm>
            <a:off x="9324265" y="0"/>
            <a:ext cx="2462921" cy="5143500"/>
            <a:chOff x="10117882" y="0"/>
            <a:chExt cx="4743404" cy="9906000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BE62CB4-546C-4ADD-9DD8-71D02FDAD7B0}"/>
                </a:ext>
              </a:extLst>
            </p:cNvPr>
            <p:cNvGrpSpPr/>
            <p:nvPr/>
          </p:nvGrpSpPr>
          <p:grpSpPr>
            <a:xfrm>
              <a:off x="10117882" y="0"/>
              <a:ext cx="4743404" cy="9906000"/>
              <a:chOff x="10117882" y="0"/>
              <a:chExt cx="4743404" cy="9906000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42F41A7-C3D5-4106-8729-6434FB0AFD86}"/>
                  </a:ext>
                </a:extLst>
              </p:cNvPr>
              <p:cNvSpPr/>
              <p:nvPr/>
            </p:nvSpPr>
            <p:spPr>
              <a:xfrm>
                <a:off x="10117882" y="0"/>
                <a:ext cx="4743404" cy="990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GB" sz="674" b="1" dirty="0">
                    <a:solidFill>
                      <a:schemeClr val="tx1"/>
                    </a:solidFill>
                  </a:rPr>
                  <a:t>HOW TO SAVE AS AN IMAGE</a:t>
                </a:r>
              </a:p>
              <a:p>
                <a:r>
                  <a:rPr lang="en-GB" sz="831" dirty="0">
                    <a:solidFill>
                      <a:schemeClr val="tx1"/>
                    </a:solidFill>
                  </a:rPr>
                  <a:t>On PC:</a:t>
                </a:r>
              </a:p>
              <a:p>
                <a:pPr marL="178034" indent="-178034">
                  <a:buFont typeface="+mj-lt"/>
                  <a:buAutoNum type="arabicPeriod"/>
                </a:pPr>
                <a:r>
                  <a:rPr lang="en-GB" sz="72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‘Save as’</a:t>
                </a:r>
              </a:p>
              <a:p>
                <a:pPr marL="178034" indent="-178034">
                  <a:buFont typeface="+mj-lt"/>
                  <a:buAutoNum type="arabicPeriod"/>
                </a:pPr>
                <a:r>
                  <a:rPr lang="en-GB" sz="72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Next to ‘Save as type’, click the dropdown menu and select ‘JPEG File Interchange Format (*.jpg)’ </a:t>
                </a:r>
              </a:p>
              <a:p>
                <a:pPr marL="178034" indent="-178034">
                  <a:buFont typeface="+mj-lt"/>
                  <a:buAutoNum type="arabicPeriod"/>
                </a:pPr>
                <a:r>
                  <a:rPr lang="en-GB" sz="72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‘Save as’ (see below)</a:t>
                </a:r>
              </a:p>
              <a:p>
                <a:pPr marL="112147" indent="-112147">
                  <a:buFont typeface="+mj-lt"/>
                  <a:buAutoNum type="arabicPeriod"/>
                </a:pPr>
                <a:endParaRPr lang="en-GB" sz="727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12147" indent="-112147">
                  <a:buFont typeface="+mj-lt"/>
                  <a:buAutoNum type="arabicPeriod" startAt="3"/>
                </a:pPr>
                <a:endParaRPr lang="en-GB" sz="727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12147" indent="-112147">
                  <a:buFont typeface="+mj-lt"/>
                  <a:buAutoNum type="arabicPeriod" startAt="3"/>
                </a:pPr>
                <a:endParaRPr lang="en-GB" sz="727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12147" indent="-112147">
                  <a:buFont typeface="+mj-lt"/>
                  <a:buAutoNum type="arabicPeriod" startAt="3"/>
                </a:pPr>
                <a:endParaRPr lang="en-GB" sz="727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r>
                  <a:rPr lang="en-GB" sz="831" dirty="0">
                    <a:solidFill>
                      <a:schemeClr val="tx1"/>
                    </a:solidFill>
                  </a:rPr>
                  <a:t>On Mac: </a:t>
                </a:r>
              </a:p>
              <a:p>
                <a:pPr marL="178034" indent="-178034">
                  <a:buFont typeface="+mj-lt"/>
                  <a:buAutoNum type="arabicPeriod"/>
                </a:pPr>
                <a:r>
                  <a:rPr lang="en-GB" sz="72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‘Export’</a:t>
                </a:r>
              </a:p>
              <a:p>
                <a:pPr marL="178034" indent="-178034">
                  <a:buFont typeface="+mj-lt"/>
                  <a:buAutoNum type="arabicPeriod"/>
                </a:pPr>
                <a:r>
                  <a:rPr lang="en-GB" sz="72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Choose JPEG in the ‘File Format’ dropdown menu</a:t>
                </a:r>
              </a:p>
              <a:p>
                <a:pPr marL="178034" indent="-178034">
                  <a:buFont typeface="+mj-lt"/>
                  <a:buAutoNum type="arabicPeriod"/>
                </a:pPr>
                <a:r>
                  <a:rPr lang="en-GB" sz="72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‘Export’ (see below)</a:t>
                </a:r>
              </a:p>
              <a:p>
                <a:endParaRPr lang="en-GB" sz="831" dirty="0">
                  <a:solidFill>
                    <a:schemeClr val="tx1"/>
                  </a:solidFill>
                </a:endParaRPr>
              </a:p>
              <a:p>
                <a:pPr algn="ctr"/>
                <a:endParaRPr lang="en-GB" sz="674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5DF6C5F2-6501-4F97-89EE-AEED1A4F261C}"/>
                  </a:ext>
                </a:extLst>
              </p:cNvPr>
              <p:cNvGrpSpPr/>
              <p:nvPr/>
            </p:nvGrpSpPr>
            <p:grpSpPr>
              <a:xfrm>
                <a:off x="10207156" y="1484315"/>
                <a:ext cx="3748195" cy="4737581"/>
                <a:chOff x="10207156" y="1484315"/>
                <a:chExt cx="3748195" cy="4737581"/>
              </a:xfrm>
            </p:grpSpPr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id="{3E12DCA5-11AE-4D89-A49A-29B2224A47A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r="43915" b="23885"/>
                <a:stretch/>
              </p:blipFill>
              <p:spPr>
                <a:xfrm>
                  <a:off x="10207156" y="1484315"/>
                  <a:ext cx="3518088" cy="4737581"/>
                </a:xfrm>
                <a:prstGeom prst="rect">
                  <a:avLst/>
                </a:prstGeom>
              </p:spPr>
            </p:pic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2CD76A1C-2864-4213-8EB0-1AB72100A8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95313" b="23885"/>
                <a:stretch/>
              </p:blipFill>
              <p:spPr>
                <a:xfrm>
                  <a:off x="13661360" y="1484315"/>
                  <a:ext cx="293991" cy="4737581"/>
                </a:xfrm>
                <a:prstGeom prst="rect">
                  <a:avLst/>
                </a:prstGeom>
              </p:spPr>
            </p:pic>
          </p:grpSp>
        </p:grp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832018A-A75D-4394-9842-F97687010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71690" y="7486776"/>
              <a:ext cx="4121102" cy="23051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7015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400C1EA5-D3DD-8EC2-DDD1-EA605E51FDC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278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3893E6B-B2BA-7F0A-17D7-86D955C880C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175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268E1587-A2C4-7F55-D479-0D2C796E110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939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3A7D16C-D293-395B-3180-1B47812792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617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0B90C68-35A5-F9D2-DE60-24C08343170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8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2216C6B2-35C8-1E80-8817-64D65FD37E1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1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4C94746-8B2C-E878-F4E2-7ECCBF6E28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4894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AWG ENOUGH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D8002"/>
      </a:accent1>
      <a:accent2>
        <a:srgbClr val="FF604D"/>
      </a:accent2>
      <a:accent3>
        <a:srgbClr val="01E8B8"/>
      </a:accent3>
      <a:accent4>
        <a:srgbClr val="0BB09B"/>
      </a:accent4>
      <a:accent5>
        <a:srgbClr val="646AE0"/>
      </a:accent5>
      <a:accent6>
        <a:srgbClr val="F7C027"/>
      </a:accent6>
      <a:hlink>
        <a:srgbClr val="ED8002"/>
      </a:hlink>
      <a:folHlink>
        <a:srgbClr val="646AE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5.194-HO-VAWG Isolating English (1-1 ratio)" id="{39D69996-B99F-4711-A924-2BB2AE62B79B}" vid="{B2447722-152E-4224-B0CA-5EE2EFDB32C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8a44ec9-7fea-4454-a24c-c7452d15d6d8" xsi:nil="true"/>
    <lcf76f155ced4ddcb4097134ff3c332f xmlns="0b97491b-b7af-4702-919b-1a911a495dad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34B5539BD5B1459E1850EBAA08EFB4" ma:contentTypeVersion="14" ma:contentTypeDescription="Create a new document." ma:contentTypeScope="" ma:versionID="3801e151193eab269c9c1644e6cb8344">
  <xsd:schema xmlns:xsd="http://www.w3.org/2001/XMLSchema" xmlns:xs="http://www.w3.org/2001/XMLSchema" xmlns:p="http://schemas.microsoft.com/office/2006/metadata/properties" xmlns:ns2="0b97491b-b7af-4702-919b-1a911a495dad" xmlns:ns3="28a44ec9-7fea-4454-a24c-c7452d15d6d8" targetNamespace="http://schemas.microsoft.com/office/2006/metadata/properties" ma:root="true" ma:fieldsID="617819c854b6fc60aed86f6078f939c4" ns2:_="" ns3:_="">
    <xsd:import namespace="0b97491b-b7af-4702-919b-1a911a495dad"/>
    <xsd:import namespace="28a44ec9-7fea-4454-a24c-c7452d15d6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97491b-b7af-4702-919b-1a911a495d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f756edd-1148-44e9-84f4-2dc6cdf79b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a44ec9-7fea-4454-a24c-c7452d15d6d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4e08fb5-8813-4f03-a8b3-838ad43e2bdd}" ma:internalName="TaxCatchAll" ma:showField="CatchAllData" ma:web="28a44ec9-7fea-4454-a24c-c7452d15d6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DD2A226-5889-4E91-9D9E-8591BD4691A8}">
  <ds:schemaRefs>
    <ds:schemaRef ds:uri="http://schemas.microsoft.com/office/2006/metadata/properties"/>
    <ds:schemaRef ds:uri="http://schemas.microsoft.com/office/infopath/2007/PartnerControls"/>
    <ds:schemaRef ds:uri="28a44ec9-7fea-4454-a24c-c7452d15d6d8"/>
    <ds:schemaRef ds:uri="0b97491b-b7af-4702-919b-1a911a495dad"/>
  </ds:schemaRefs>
</ds:datastoreItem>
</file>

<file path=customXml/itemProps2.xml><?xml version="1.0" encoding="utf-8"?>
<ds:datastoreItem xmlns:ds="http://schemas.openxmlformats.org/officeDocument/2006/customXml" ds:itemID="{C70F0887-BA88-43C6-AE61-36A8A308047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FDC18E9-7B4A-472F-B43D-5617ADDC073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b97491b-b7af-4702-919b-1a911a495dad"/>
    <ds:schemaRef ds:uri="28a44ec9-7fea-4454-a24c-c7452d15d6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124</TotalTime>
  <Words>103</Words>
  <Application>Microsoft Office PowerPoint</Application>
  <PresentationFormat>On-screen Show (16:9)</PresentationFormat>
  <Paragraphs>31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UK Government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Behaviour change campaign (Welsh)</dc:subject>
  <dc:creator>Dante Attuoni (Omnicom)</dc:creator>
  <cp:keywords>Behaviour; change; campaign; Welsh; 35.194</cp:keywords>
  <cp:lastModifiedBy>Bedford, David</cp:lastModifiedBy>
  <cp:revision>9</cp:revision>
  <dcterms:created xsi:type="dcterms:W3CDTF">2026-03-27T13:21:44Z</dcterms:created>
  <dcterms:modified xsi:type="dcterms:W3CDTF">2026-09-01T16:01:43Z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ed1d2f5-2977-4ce1-839d-57a403841e1f_Enabled">
    <vt:lpwstr>true</vt:lpwstr>
  </property>
  <property fmtid="{D5CDD505-2E9C-101B-9397-08002B2CF9AE}" pid="3" name="MSIP_Label_eed1d2f5-2977-4ce1-839d-57a403841e1f_SetDate">
    <vt:lpwstr>2026-08-20T11:12:24Z</vt:lpwstr>
  </property>
  <property fmtid="{D5CDD505-2E9C-101B-9397-08002B2CF9AE}" pid="4" name="MSIP_Label_eed1d2f5-2977-4ce1-839d-57a403841e1f_Method">
    <vt:lpwstr>Privileged</vt:lpwstr>
  </property>
  <property fmtid="{D5CDD505-2E9C-101B-9397-08002B2CF9AE}" pid="5" name="MSIP_Label_eed1d2f5-2977-4ce1-839d-57a403841e1f_Name">
    <vt:lpwstr>OFFICIAL</vt:lpwstr>
  </property>
  <property fmtid="{D5CDD505-2E9C-101B-9397-08002B2CF9AE}" pid="6" name="MSIP_Label_eed1d2f5-2977-4ce1-839d-57a403841e1f_SiteId">
    <vt:lpwstr>c6874728-71e6-41fe-a9e1-2e8c36776ad8</vt:lpwstr>
  </property>
  <property fmtid="{D5CDD505-2E9C-101B-9397-08002B2CF9AE}" pid="7" name="MSIP_Label_eed1d2f5-2977-4ce1-839d-57a403841e1f_ActionId">
    <vt:lpwstr>e1510011-9214-42ba-ba0e-fefc9f76f5aa</vt:lpwstr>
  </property>
  <property fmtid="{D5CDD505-2E9C-101B-9397-08002B2CF9AE}" pid="8" name="MSIP_Label_eed1d2f5-2977-4ce1-839d-57a403841e1f_ContentBits">
    <vt:lpwstr>3</vt:lpwstr>
  </property>
  <property fmtid="{D5CDD505-2E9C-101B-9397-08002B2CF9AE}" pid="9" name="MSIP_Label_eed1d2f5-2977-4ce1-839d-57a403841e1f_Tag">
    <vt:lpwstr>50, 0, 1, 1</vt:lpwstr>
  </property>
  <property fmtid="{D5CDD505-2E9C-101B-9397-08002B2CF9AE}" pid="10" name="ClassificationContentMarkingFooterLocations">
    <vt:lpwstr>Office Theme:10</vt:lpwstr>
  </property>
  <property fmtid="{D5CDD505-2E9C-101B-9397-08002B2CF9AE}" pid="11" name="ClassificationContentMarkingFooterText">
    <vt:lpwstr>OFFICIAL</vt:lpwstr>
  </property>
  <property fmtid="{D5CDD505-2E9C-101B-9397-08002B2CF9AE}" pid="12" name="ClassificationContentMarkingHeaderLocations">
    <vt:lpwstr>Office Theme:9</vt:lpwstr>
  </property>
  <property fmtid="{D5CDD505-2E9C-101B-9397-08002B2CF9AE}" pid="13" name="ClassificationContentMarkingHeaderText">
    <vt:lpwstr>OFFICIAL</vt:lpwstr>
  </property>
  <property fmtid="{D5CDD505-2E9C-101B-9397-08002B2CF9AE}" pid="14" name="ContentTypeId">
    <vt:lpwstr>0x0101003234B5539BD5B1459E1850EBAA08EFB4</vt:lpwstr>
  </property>
  <property fmtid="{D5CDD505-2E9C-101B-9397-08002B2CF9AE}" pid="15" name="MediaServiceImageTags">
    <vt:lpwstr/>
  </property>
</Properties>
</file>