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7559675" cy="10691813"/>
  <p:notesSz cx="6858000" cy="9144000"/>
  <p:defaultTextStyle>
    <a:defPPr>
      <a:defRPr lang="en-US"/>
    </a:defPPr>
    <a:lvl1pPr marL="0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1pPr>
    <a:lvl2pPr marL="519791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2pPr>
    <a:lvl3pPr marL="1039581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3pPr>
    <a:lvl4pPr marL="1559372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4pPr>
    <a:lvl5pPr marL="2079162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5pPr>
    <a:lvl6pPr marL="2598952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6pPr>
    <a:lvl7pPr marL="3118742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7pPr>
    <a:lvl8pPr marL="3638532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8pPr>
    <a:lvl9pPr marL="4158322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0" userDrawn="1">
          <p15:clr>
            <a:srgbClr val="A4A3A4"/>
          </p15:clr>
        </p15:guide>
        <p15:guide id="2" pos="382" userDrawn="1">
          <p15:clr>
            <a:srgbClr val="A4A3A4"/>
          </p15:clr>
        </p15:guide>
        <p15:guide id="3" pos="43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C1CAC6-835C-5679-E1C8-8AE0DF923C46}" v="5" dt="2026-09-01T15:59:54.5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66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3832" y="168"/>
      </p:cViewPr>
      <p:guideLst>
        <p:guide orient="horz" pos="3010"/>
        <p:guide pos="382"/>
        <p:guide pos="4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96f89df8-cfbe-4ff5-aaa2-42155f231d81::" providerId="AD" clId="Web-{3AC1CAC6-835C-5679-E1C8-8AE0DF923C46}"/>
    <pc:docChg chg="modSld">
      <pc:chgData name="Guest User" userId="S::urn:spo:tenantanon#96f89df8-cfbe-4ff5-aaa2-42155f231d81::" providerId="AD" clId="Web-{3AC1CAC6-835C-5679-E1C8-8AE0DF923C46}" dt="2026-09-01T15:59:54.598" v="1"/>
      <pc:docMkLst>
        <pc:docMk/>
      </pc:docMkLst>
      <pc:sldChg chg="delSp modSp">
        <pc:chgData name="Guest User" userId="S::urn:spo:tenantanon#96f89df8-cfbe-4ff5-aaa2-42155f231d81::" providerId="AD" clId="Web-{3AC1CAC6-835C-5679-E1C8-8AE0DF923C46}" dt="2026-09-01T15:59:54.598" v="1"/>
        <pc:sldMkLst>
          <pc:docMk/>
          <pc:sldMk cId="707015177" sldId="256"/>
        </pc:sldMkLst>
        <pc:spChg chg="del mod">
          <ac:chgData name="Guest User" userId="S::urn:spo:tenantanon#96f89df8-cfbe-4ff5-aaa2-42155f231d81::" providerId="AD" clId="Web-{3AC1CAC6-835C-5679-E1C8-8AE0DF923C46}" dt="2026-09-01T15:59:54.598" v="1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7243"/>
            <a:ext cx="7559674" cy="10693394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14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E35D34-C21F-AA32-9EBC-4EF517FC569A}"/>
              </a:ext>
            </a:extLst>
          </p:cNvPr>
          <p:cNvSpPr txBox="1"/>
          <p:nvPr userDrawn="1"/>
        </p:nvSpPr>
        <p:spPr>
          <a:xfrm>
            <a:off x="-2223429" y="9671239"/>
            <a:ext cx="2081508" cy="61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97" dirty="0"/>
              <a:t>Insert your logo in the frame to the right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67FA78-F75D-6783-A58E-C63B31D7BF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831" y="432782"/>
            <a:ext cx="1693547" cy="56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" y="252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B3022099-86E7-7246-F107-4F1B1C13A9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marR="0" indent="0" algn="ctr" defTabSz="1679260" rtl="0" eaLnBrk="1" fontAlgn="auto" latinLnBrk="0" hangingPunct="1">
              <a:lnSpc>
                <a:spcPct val="90000"/>
              </a:lnSpc>
              <a:spcBef>
                <a:spcPts val="183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14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1679260" rtl="0" eaLnBrk="1" fontAlgn="auto" latinLnBrk="0" hangingPunct="1">
              <a:lnSpc>
                <a:spcPct val="90000"/>
              </a:lnSpc>
              <a:spcBef>
                <a:spcPts val="183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FDFA3C-426D-D48B-A1EE-12F009667944}"/>
              </a:ext>
            </a:extLst>
          </p:cNvPr>
          <p:cNvSpPr txBox="1"/>
          <p:nvPr userDrawn="1"/>
        </p:nvSpPr>
        <p:spPr>
          <a:xfrm>
            <a:off x="-2223429" y="9671239"/>
            <a:ext cx="2081508" cy="61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97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84EA6E-E75B-B018-4D22-2ECA89475B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831" y="432782"/>
            <a:ext cx="1693547" cy="56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06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" y="252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94CC5911-0750-8FAD-7658-9992DF7C53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14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390F31-D8E1-3405-8660-48BC3FE022F6}"/>
              </a:ext>
            </a:extLst>
          </p:cNvPr>
          <p:cNvSpPr txBox="1"/>
          <p:nvPr userDrawn="1"/>
        </p:nvSpPr>
        <p:spPr>
          <a:xfrm>
            <a:off x="-2223429" y="9671239"/>
            <a:ext cx="2081508" cy="61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97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165D2B-7FB8-6E1E-D581-DD94495B8F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831" y="432782"/>
            <a:ext cx="1693547" cy="56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68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" y="252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1BB6C1A4-DDE2-A2E1-FAB5-473B4E6ECA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14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1AC597-08A0-72D4-FEA1-4926B73EB173}"/>
              </a:ext>
            </a:extLst>
          </p:cNvPr>
          <p:cNvSpPr txBox="1"/>
          <p:nvPr userDrawn="1"/>
        </p:nvSpPr>
        <p:spPr>
          <a:xfrm>
            <a:off x="-2223429" y="9671239"/>
            <a:ext cx="2081508" cy="61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97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7CAFCC-3C34-FC31-A33F-3FADCD6EF1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831" y="432782"/>
            <a:ext cx="1693547" cy="56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6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" y="252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270FD23A-4A59-627F-F668-AF3BC87153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14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E07BAC-5211-A868-1F0F-63AE4338C26F}"/>
              </a:ext>
            </a:extLst>
          </p:cNvPr>
          <p:cNvSpPr txBox="1"/>
          <p:nvPr userDrawn="1"/>
        </p:nvSpPr>
        <p:spPr>
          <a:xfrm>
            <a:off x="-2223429" y="9671239"/>
            <a:ext cx="2081508" cy="61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97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3D6EF7-7704-4436-2F76-5AEB875185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831" y="432782"/>
            <a:ext cx="1693547" cy="56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1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" y="252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FAACF45-A3B5-555E-03E1-C8443DD939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14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DE83E-6A69-6EFF-0474-667E4DA9F04C}"/>
              </a:ext>
            </a:extLst>
          </p:cNvPr>
          <p:cNvSpPr txBox="1"/>
          <p:nvPr userDrawn="1"/>
        </p:nvSpPr>
        <p:spPr>
          <a:xfrm>
            <a:off x="-2223429" y="9671239"/>
            <a:ext cx="2081508" cy="61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97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E92882-E8E4-6803-9EA4-9FB8A56370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831" y="432782"/>
            <a:ext cx="1693547" cy="56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64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28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35A84117-CA55-AD99-911F-A217B67DAB1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14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CD4E6F-EE40-64B7-CC6C-7AB56437AE7C}"/>
              </a:ext>
            </a:extLst>
          </p:cNvPr>
          <p:cNvSpPr txBox="1"/>
          <p:nvPr userDrawn="1"/>
        </p:nvSpPr>
        <p:spPr>
          <a:xfrm>
            <a:off x="-2223429" y="9671239"/>
            <a:ext cx="2081508" cy="61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97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C4B073-4264-5D62-987E-A7E5E7C44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831" y="432782"/>
            <a:ext cx="1693547" cy="56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30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47A6146-AD04-A012-107C-3678572456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14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D4A88A-4494-5D64-EE69-535B96E762A3}"/>
              </a:ext>
            </a:extLst>
          </p:cNvPr>
          <p:cNvSpPr txBox="1"/>
          <p:nvPr userDrawn="1"/>
        </p:nvSpPr>
        <p:spPr>
          <a:xfrm>
            <a:off x="-2223429" y="9671239"/>
            <a:ext cx="2081508" cy="61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97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48EB6E-867F-6329-340F-E220E4997A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831" y="432782"/>
            <a:ext cx="1693547" cy="56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86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31" y="569244"/>
            <a:ext cx="6520219" cy="206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31" y="2846202"/>
            <a:ext cx="6520219" cy="6783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31" y="9909733"/>
            <a:ext cx="1700928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6" y="9909733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1" y="9909733"/>
            <a:ext cx="1700928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843727-98E8-1638-0E0D-FBD79758814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3585093" y="44905"/>
            <a:ext cx="414183" cy="130677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49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610D84-EA64-0384-D36D-D00472A2109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585093" y="10517583"/>
            <a:ext cx="414183" cy="130677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49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2" r:id="rId7"/>
    <p:sldLayoutId id="2147483691" r:id="rId8"/>
  </p:sldLayoutIdLst>
  <p:txStyles>
    <p:titleStyle>
      <a:lvl1pPr algn="l" defTabSz="1679260" rtl="0" eaLnBrk="1" latinLnBrk="0" hangingPunct="1">
        <a:lnSpc>
          <a:spcPct val="90000"/>
        </a:lnSpc>
        <a:spcBef>
          <a:spcPct val="0"/>
        </a:spcBef>
        <a:buNone/>
        <a:defRPr sz="80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9814" indent="-419814" algn="l" defTabSz="1679260" rtl="0" eaLnBrk="1" latinLnBrk="0" hangingPunct="1">
        <a:lnSpc>
          <a:spcPct val="90000"/>
        </a:lnSpc>
        <a:spcBef>
          <a:spcPts val="1836"/>
        </a:spcBef>
        <a:buFont typeface="Arial" panose="020B0604020202020204" pitchFamily="34" charset="0"/>
        <a:buChar char="•"/>
        <a:defRPr sz="5143" kern="1200">
          <a:solidFill>
            <a:schemeClr val="tx1"/>
          </a:solidFill>
          <a:latin typeface="+mn-lt"/>
          <a:ea typeface="+mn-ea"/>
          <a:cs typeface="+mn-cs"/>
        </a:defRPr>
      </a:lvl1pPr>
      <a:lvl2pPr marL="1259444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4408" kern="1200">
          <a:solidFill>
            <a:schemeClr val="tx1"/>
          </a:solidFill>
          <a:latin typeface="+mn-lt"/>
          <a:ea typeface="+mn-ea"/>
          <a:cs typeface="+mn-cs"/>
        </a:defRPr>
      </a:lvl2pPr>
      <a:lvl3pPr marL="2099074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673" kern="1200">
          <a:solidFill>
            <a:schemeClr val="tx1"/>
          </a:solidFill>
          <a:latin typeface="+mn-lt"/>
          <a:ea typeface="+mn-ea"/>
          <a:cs typeface="+mn-cs"/>
        </a:defRPr>
      </a:lvl3pPr>
      <a:lvl4pPr marL="2938705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6" kern="1200">
          <a:solidFill>
            <a:schemeClr val="tx1"/>
          </a:solidFill>
          <a:latin typeface="+mn-lt"/>
          <a:ea typeface="+mn-ea"/>
          <a:cs typeface="+mn-cs"/>
        </a:defRPr>
      </a:lvl4pPr>
      <a:lvl5pPr marL="3778334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6" kern="1200">
          <a:solidFill>
            <a:schemeClr val="tx1"/>
          </a:solidFill>
          <a:latin typeface="+mn-lt"/>
          <a:ea typeface="+mn-ea"/>
          <a:cs typeface="+mn-cs"/>
        </a:defRPr>
      </a:lvl5pPr>
      <a:lvl6pPr marL="4617965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6" kern="1200">
          <a:solidFill>
            <a:schemeClr val="tx1"/>
          </a:solidFill>
          <a:latin typeface="+mn-lt"/>
          <a:ea typeface="+mn-ea"/>
          <a:cs typeface="+mn-cs"/>
        </a:defRPr>
      </a:lvl6pPr>
      <a:lvl7pPr marL="5457594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6" kern="1200">
          <a:solidFill>
            <a:schemeClr val="tx1"/>
          </a:solidFill>
          <a:latin typeface="+mn-lt"/>
          <a:ea typeface="+mn-ea"/>
          <a:cs typeface="+mn-cs"/>
        </a:defRPr>
      </a:lvl7pPr>
      <a:lvl8pPr marL="6297224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6" kern="1200">
          <a:solidFill>
            <a:schemeClr val="tx1"/>
          </a:solidFill>
          <a:latin typeface="+mn-lt"/>
          <a:ea typeface="+mn-ea"/>
          <a:cs typeface="+mn-cs"/>
        </a:defRPr>
      </a:lvl8pPr>
      <a:lvl9pPr marL="7136853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1pPr>
      <a:lvl2pPr marL="839629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2pPr>
      <a:lvl3pPr marL="1679260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3pPr>
      <a:lvl4pPr marL="2518889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4pPr>
      <a:lvl5pPr marL="3358519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5pPr>
      <a:lvl6pPr marL="4198150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6pPr>
      <a:lvl7pPr marL="5037778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7pPr>
      <a:lvl8pPr marL="5877410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8pPr>
      <a:lvl9pPr marL="6717038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4E2F75-EBDD-3A9A-F6F2-037676A933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8069749" y="399389"/>
            <a:ext cx="4523461" cy="9446678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237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1525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26984" indent="-326984">
                  <a:buFont typeface="+mj-lt"/>
                  <a:buAutoNum type="arabicPeriod"/>
                </a:pPr>
                <a:r>
                  <a:rPr lang="en-GB" sz="133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26984" indent="-326984">
                  <a:buFont typeface="+mj-lt"/>
                  <a:buAutoNum type="arabicPeriod"/>
                </a:pPr>
                <a:r>
                  <a:rPr lang="en-GB" sz="133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26984" indent="-326984">
                  <a:buFont typeface="+mj-lt"/>
                  <a:buAutoNum type="arabicPeriod"/>
                </a:pPr>
                <a:r>
                  <a:rPr lang="en-GB" sz="133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205975" indent="-205975">
                  <a:buFont typeface="+mj-lt"/>
                  <a:buAutoNum type="arabicPeriod"/>
                </a:pPr>
                <a:endParaRPr lang="en-GB" sz="133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05975" indent="-205975">
                  <a:buFont typeface="+mj-lt"/>
                  <a:buAutoNum type="arabicPeriod" startAt="3"/>
                </a:pPr>
                <a:endParaRPr lang="en-GB" sz="133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05975" indent="-205975">
                  <a:buFont typeface="+mj-lt"/>
                  <a:buAutoNum type="arabicPeriod" startAt="3"/>
                </a:pPr>
                <a:endParaRPr lang="en-GB" sz="133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05975" indent="-205975">
                  <a:buFont typeface="+mj-lt"/>
                  <a:buAutoNum type="arabicPeriod" startAt="3"/>
                </a:pPr>
                <a:endParaRPr lang="en-GB" sz="133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r>
                  <a:rPr lang="en-GB" sz="1525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26984" indent="-326984">
                  <a:buFont typeface="+mj-lt"/>
                  <a:buAutoNum type="arabicPeriod"/>
                </a:pPr>
                <a:r>
                  <a:rPr lang="en-GB" sz="133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26984" indent="-326984">
                  <a:buFont typeface="+mj-lt"/>
                  <a:buAutoNum type="arabicPeriod"/>
                </a:pPr>
                <a:r>
                  <a:rPr lang="en-GB" sz="133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26984" indent="-326984">
                  <a:buFont typeface="+mj-lt"/>
                  <a:buAutoNum type="arabicPeriod"/>
                </a:pPr>
                <a:r>
                  <a:rPr lang="en-GB" sz="133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1525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237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7EC40CC-CB26-2E99-FFD0-C9BE27B711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860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E5F774B-10FD-B4DB-FE5D-FC10B1E7EF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731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D3FA420-FB48-8D65-7E17-0C204F7754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13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F45C15E-3149-AA88-3F5A-2EE8D65C2C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42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D4DFD12-8654-E93E-ABA9-8C5D514EC2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46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9CE7C5D-DA42-DAA3-66C6-6D29055D7F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93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E20037A-C484-F39A-9E3F-39E65757F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7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2ED79F-B97F-474E-BC56-03B070E8E3B2}">
  <ds:schemaRefs>
    <ds:schemaRef ds:uri="http://schemas.microsoft.com/office/2006/metadata/properties"/>
    <ds:schemaRef ds:uri="http://schemas.microsoft.com/office/infopath/2007/PartnerControls"/>
    <ds:schemaRef ds:uri="28a44ec9-7fea-4454-a24c-c7452d15d6d8"/>
    <ds:schemaRef ds:uri="0b97491b-b7af-4702-919b-1a911a495dad"/>
  </ds:schemaRefs>
</ds:datastoreItem>
</file>

<file path=customXml/itemProps2.xml><?xml version="1.0" encoding="utf-8"?>
<ds:datastoreItem xmlns:ds="http://schemas.openxmlformats.org/officeDocument/2006/customXml" ds:itemID="{13877387-4632-40CF-AE92-FB2FD59739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86C9E3-6DED-48C5-9AC1-6BB4949E20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97491b-b7af-4702-919b-1a911a495dad"/>
    <ds:schemaRef ds:uri="28a44ec9-7fea-4454-a24c-c7452d15d6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18</cp:revision>
  <cp:lastPrinted>2026-03-27T14:57:44Z</cp:lastPrinted>
  <dcterms:created xsi:type="dcterms:W3CDTF">2026-03-27T13:21:44Z</dcterms:created>
  <dcterms:modified xsi:type="dcterms:W3CDTF">2026-09-01T15:59:57Z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2026-08-18T08:04:08Z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1f51814b-f7ed-409c-8183-c30e8589da18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  <property fmtid="{D5CDD505-2E9C-101B-9397-08002B2CF9AE}" pid="15" name="MediaServiceImageTags">
    <vt:lpwstr/>
  </property>
</Properties>
</file>