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0691813" cy="15119350"/>
  <p:notesSz cx="6858000" cy="9144000"/>
  <p:defaultTextStyle>
    <a:defPPr>
      <a:defRPr lang="en-US"/>
    </a:defPPr>
    <a:lvl1pPr marL="0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1pPr>
    <a:lvl2pPr marL="735102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2pPr>
    <a:lvl3pPr marL="1470203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3pPr>
    <a:lvl4pPr marL="2205306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4pPr>
    <a:lvl5pPr marL="2940407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5pPr>
    <a:lvl6pPr marL="3675509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6pPr>
    <a:lvl7pPr marL="4410610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7pPr>
    <a:lvl8pPr marL="5145710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8pPr>
    <a:lvl9pPr marL="5880812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56" userDrawn="1">
          <p15:clr>
            <a:srgbClr val="A4A3A4"/>
          </p15:clr>
        </p15:guide>
        <p15:guide id="2" pos="540" userDrawn="1">
          <p15:clr>
            <a:srgbClr val="A4A3A4"/>
          </p15:clr>
        </p15:guide>
        <p15:guide id="3" pos="61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1179FC-A8C9-843B-0D2A-9F4BBD693ACC}" v="1" dt="2026-09-01T16:00:13.8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69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3784" y="184"/>
      </p:cViewPr>
      <p:guideLst>
        <p:guide orient="horz" pos="4256"/>
        <p:guide pos="540"/>
        <p:guide pos="61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96f89df8-cfbe-4ff5-aaa2-42155f231d81::" providerId="AD" clId="Web-{791179FC-A8C9-843B-0D2A-9F4BBD693ACC}"/>
    <pc:docChg chg="modSld">
      <pc:chgData name="Guest User" userId="S::urn:spo:tenantanon#96f89df8-cfbe-4ff5-aaa2-42155f231d81::" providerId="AD" clId="Web-{791179FC-A8C9-843B-0D2A-9F4BBD693ACC}" dt="2026-09-01T16:00:13.892" v="0"/>
      <pc:docMkLst>
        <pc:docMk/>
      </pc:docMkLst>
      <pc:sldChg chg="delSp">
        <pc:chgData name="Guest User" userId="S::urn:spo:tenantanon#96f89df8-cfbe-4ff5-aaa2-42155f231d81::" providerId="AD" clId="Web-{791179FC-A8C9-843B-0D2A-9F4BBD693ACC}" dt="2026-09-01T16:00:13.892" v="0"/>
        <pc:sldMkLst>
          <pc:docMk/>
          <pc:sldMk cId="707015177" sldId="256"/>
        </pc:sldMkLst>
        <pc:spChg chg="del">
          <ac:chgData name="Guest User" userId="S::urn:spo:tenantanon#96f89df8-cfbe-4ff5-aaa2-42155f231d81::" providerId="AD" clId="Web-{791179FC-A8C9-843B-0D2A-9F4BBD693ACC}" dt="2026-09-01T16:00:13.892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242"/>
            <a:ext cx="10691812" cy="1512158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E35D34-C21F-AA32-9EBC-4EF517FC569A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67FA78-F75D-6783-A58E-C63B31D7BF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07" y="612000"/>
            <a:ext cx="2395220" cy="8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" y="3569"/>
            <a:ext cx="10690343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3022099-86E7-7246-F107-4F1B1C13A9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marR="0" indent="0" algn="ctr" defTabSz="2374855" rtl="0" eaLnBrk="1" fontAlgn="auto" latinLnBrk="0" hangingPunct="1">
              <a:lnSpc>
                <a:spcPct val="90000"/>
              </a:lnSpc>
              <a:spcBef>
                <a:spcPts val="259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2374855" rtl="0" eaLnBrk="1" fontAlgn="auto" latinLnBrk="0" hangingPunct="1">
              <a:lnSpc>
                <a:spcPct val="90000"/>
              </a:lnSpc>
              <a:spcBef>
                <a:spcPts val="259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FDFA3C-426D-D48B-A1EE-12F009667944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84EA6E-E75B-B018-4D22-2ECA89475B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07" y="612000"/>
            <a:ext cx="2395220" cy="8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0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" y="3569"/>
            <a:ext cx="10690343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94CC5911-0750-8FAD-7658-9992DF7C53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390F31-D8E1-3405-8660-48BC3FE022F6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165D2B-7FB8-6E1E-D581-DD94495B8F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07" y="612000"/>
            <a:ext cx="2395220" cy="8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68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" y="3569"/>
            <a:ext cx="10690343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1BB6C1A4-DDE2-A2E1-FAB5-473B4E6ECA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1AC597-08A0-72D4-FEA1-4926B73EB173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7CAFCC-3C34-FC31-A33F-3FADCD6EF1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07" y="612000"/>
            <a:ext cx="2395220" cy="8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6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" y="3569"/>
            <a:ext cx="10690343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270FD23A-4A59-627F-F668-AF3BC87153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E07BAC-5211-A868-1F0F-63AE4338C26F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3D6EF7-7704-4436-2F76-5AEB875185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07" y="612000"/>
            <a:ext cx="2395220" cy="8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1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" y="3569"/>
            <a:ext cx="10690343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FAACF45-A3B5-555E-03E1-C8443DD939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DE83E-6A69-6EFF-0474-667E4DA9F04C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E92882-E8E4-6803-9EA4-9FB8A56370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07" y="612000"/>
            <a:ext cx="2395220" cy="8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64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300"/>
            <a:ext cx="10690343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35A84117-CA55-AD99-911F-A217B67DAB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D4E6F-EE40-64B7-CC6C-7AB56437AE7C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C4B073-4264-5D62-987E-A7E5E7C4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07" y="612000"/>
            <a:ext cx="2395220" cy="8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30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569"/>
            <a:ext cx="10690343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47A6146-AD04-A012-107C-367857245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D4A88A-4494-5D64-EE69-535B96E762A3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48EB6E-867F-6329-340F-E220E4997A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07" y="612000"/>
            <a:ext cx="2395220" cy="8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8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7" y="804970"/>
            <a:ext cx="9221688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7" y="4024829"/>
            <a:ext cx="9221688" cy="959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6" y="14013406"/>
            <a:ext cx="2405659" cy="804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8" y="14013406"/>
            <a:ext cx="3608486" cy="804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6"/>
            <a:ext cx="2405659" cy="804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843727-98E8-1638-0E0D-FBD79758814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070475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610D84-EA64-0384-D36D-D00472A210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070475" y="1487297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2" r:id="rId7"/>
    <p:sldLayoutId id="2147483691" r:id="rId8"/>
  </p:sldLayoutIdLst>
  <p:txStyles>
    <p:titleStyle>
      <a:lvl1pPr algn="l" defTabSz="2374855" rtl="0" eaLnBrk="1" latinLnBrk="0" hangingPunct="1">
        <a:lnSpc>
          <a:spcPct val="90000"/>
        </a:lnSpc>
        <a:spcBef>
          <a:spcPct val="0"/>
        </a:spcBef>
        <a:buNone/>
        <a:defRPr sz="114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3713" indent="-593713" algn="l" defTabSz="2374855" rtl="0" eaLnBrk="1" latinLnBrk="0" hangingPunct="1">
        <a:lnSpc>
          <a:spcPct val="90000"/>
        </a:lnSpc>
        <a:spcBef>
          <a:spcPts val="2597"/>
        </a:spcBef>
        <a:buFont typeface="Arial" panose="020B0604020202020204" pitchFamily="34" charset="0"/>
        <a:buChar char="•"/>
        <a:defRPr sz="7273" kern="1200">
          <a:solidFill>
            <a:schemeClr val="tx1"/>
          </a:solidFill>
          <a:latin typeface="+mn-lt"/>
          <a:ea typeface="+mn-ea"/>
          <a:cs typeface="+mn-cs"/>
        </a:defRPr>
      </a:lvl1pPr>
      <a:lvl2pPr marL="1781140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6234" kern="1200">
          <a:solidFill>
            <a:schemeClr val="tx1"/>
          </a:solidFill>
          <a:latin typeface="+mn-lt"/>
          <a:ea typeface="+mn-ea"/>
          <a:cs typeface="+mn-cs"/>
        </a:defRPr>
      </a:lvl2pPr>
      <a:lvl3pPr marL="2968568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5195" kern="1200">
          <a:solidFill>
            <a:schemeClr val="tx1"/>
          </a:solidFill>
          <a:latin typeface="+mn-lt"/>
          <a:ea typeface="+mn-ea"/>
          <a:cs typeface="+mn-cs"/>
        </a:defRPr>
      </a:lvl3pPr>
      <a:lvl4pPr marL="4155997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4pPr>
      <a:lvl5pPr marL="5343423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5pPr>
      <a:lvl6pPr marL="6530852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6pPr>
      <a:lvl7pPr marL="7718278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7pPr>
      <a:lvl8pPr marL="8905705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8pPr>
      <a:lvl9pPr marL="10093131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1pPr>
      <a:lvl2pPr marL="1187426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2pPr>
      <a:lvl3pPr marL="2374855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3pPr>
      <a:lvl4pPr marL="3562281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4pPr>
      <a:lvl5pPr marL="4749708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5pPr>
      <a:lvl6pPr marL="5937137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6pPr>
      <a:lvl7pPr marL="7124563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7pPr>
      <a:lvl8pPr marL="8311992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8pPr>
      <a:lvl9pPr marL="9499418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4E2F75-EBDD-3A9A-F6F2-037676A933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1413222" y="563708"/>
            <a:ext cx="6397629" cy="13360642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750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215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291295" indent="-291295">
                  <a:buFont typeface="+mj-lt"/>
                  <a:buAutoNum type="arabicPeriod"/>
                </a:pPr>
                <a:endParaRPr lang="en-GB" sz="188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91295" indent="-291295">
                  <a:buFont typeface="+mj-lt"/>
                  <a:buAutoNum type="arabicPeriod" startAt="3"/>
                </a:pPr>
                <a:endParaRPr lang="en-GB" sz="188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91295" indent="-291295">
                  <a:buFont typeface="+mj-lt"/>
                  <a:buAutoNum type="arabicPeriod" startAt="3"/>
                </a:pPr>
                <a:endParaRPr lang="en-GB" sz="188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91295" indent="-291295">
                  <a:buFont typeface="+mj-lt"/>
                  <a:buAutoNum type="arabicPeriod" startAt="3"/>
                </a:pPr>
                <a:endParaRPr lang="en-GB" sz="188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r>
                  <a:rPr lang="en-GB" sz="215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215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75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EC40CC-CB26-2E99-FFD0-C9BE27B711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60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E5F774B-10FD-B4DB-FE5D-FC10B1E7EF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3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D3FA420-FB48-8D65-7E17-0C204F7754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13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F45C15E-3149-AA88-3F5A-2EE8D65C2C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42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D4DFD12-8654-E93E-ABA9-8C5D514EC2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46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9CE7C5D-DA42-DAA3-66C6-6D29055D7F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93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E20037A-C484-F39A-9E3F-39E65757F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7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0B3D19-9A3E-4A25-8558-9E77B1E94B63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913E8EED-D1D1-4010-874F-2ADD1A7A18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8CC493-A71B-4D98-AD0F-193C3228CF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16</cp:revision>
  <cp:lastPrinted>2026-03-27T14:57:44Z</cp:lastPrinted>
  <dcterms:created xsi:type="dcterms:W3CDTF">2026-03-27T13:21:44Z</dcterms:created>
  <dcterms:modified xsi:type="dcterms:W3CDTF">2026-09-01T16:00:14Z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2026-08-18T08:04:08Z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1f51814b-f7ed-409c-8183-c30e8589da18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