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716000" cy="24382413"/>
  <p:notesSz cx="6858000" cy="9144000"/>
  <p:defaultTextStyle>
    <a:defPPr>
      <a:defRPr lang="en-US"/>
    </a:defPPr>
    <a:lvl1pPr marL="0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1pPr>
    <a:lvl2pPr marL="879011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2pPr>
    <a:lvl3pPr marL="1758023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3pPr>
    <a:lvl4pPr marL="2637034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4pPr>
    <a:lvl5pPr marL="3516046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5pPr>
    <a:lvl6pPr marL="4395057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6pPr>
    <a:lvl7pPr marL="527406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7pPr>
    <a:lvl8pPr marL="6153078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8pPr>
    <a:lvl9pPr marL="7032089" algn="l" defTabSz="879011" rtl="0" eaLnBrk="1" latinLnBrk="0" hangingPunct="1">
      <a:defRPr sz="346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864" userDrawn="1">
          <p15:clr>
            <a:srgbClr val="A4A3A4"/>
          </p15:clr>
        </p15:guide>
        <p15:guide id="2" pos="693" userDrawn="1">
          <p15:clr>
            <a:srgbClr val="A4A3A4"/>
          </p15:clr>
        </p15:guide>
        <p15:guide id="3" pos="79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" dt="2026-09-01T16:03:19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593" autoAdjust="0"/>
    <p:restoredTop sz="94660"/>
  </p:normalViewPr>
  <p:slideViewPr>
    <p:cSldViewPr snapToGrid="0" showGuides="1">
      <p:cViewPr>
        <p:scale>
          <a:sx n="51" d="100"/>
          <a:sy n="51" d="100"/>
        </p:scale>
        <p:origin x="2416" y="-352"/>
      </p:cViewPr>
      <p:guideLst>
        <p:guide orient="horz" pos="6864"/>
        <p:guide pos="693"/>
        <p:guide pos="79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tenantanon#96f89df8-cfbe-4ff5-aaa2-42155f231d81::" providerId="AD" clId="Web-{00000000-0000-0000-0000-000000000000}"/>
    <pc:docChg chg="modSld">
      <pc:chgData name="Guest User" userId="S::urn:spo:tenantanon#96f89df8-cfbe-4ff5-aaa2-42155f231d81::" providerId="AD" clId="Web-{00000000-0000-0000-0000-000000000000}" dt="2026-09-01T16:03:19.183" v="0"/>
      <pc:docMkLst>
        <pc:docMk/>
      </pc:docMkLst>
      <pc:sldChg chg="delSp">
        <pc:chgData name="Guest User" userId="S::urn:spo:tenantanon#96f89df8-cfbe-4ff5-aaa2-42155f231d81::" providerId="AD" clId="Web-{00000000-0000-0000-0000-000000000000}" dt="2026-09-01T16:03:19.183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00000000-0000-0000-0000-000000000000}" dt="2026-09-01T16:03:19.183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38"/>
            <a:ext cx="13715999" cy="2438840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42E9A5-49C7-10DD-5151-570C54E367A8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250918-92DC-F21F-E9F9-B73069FF19B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F5362-DA54-F506-0302-C3BA26D138BE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F6F79B-442E-44F1-AF17-BE6169D9BD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17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74331C-F02E-7247-979E-38E9F34259C0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0E6F7-2EBE-5304-2515-251C892142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9C2DB4-E64F-7D9B-32E1-E9551D0DFF6B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B05CA-F3FC-5C5F-FBEC-F77A336F21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7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0"/>
            <a:ext cx="13715172" cy="24386938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25FA1A-19DF-607D-7284-52F158405186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80B4DF-B2A7-3634-CA05-11853FF537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0DCADD-F52D-7B56-06F2-42F447FA8286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888E62-B12B-56C6-9BE2-17F25D1DBD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94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065E86-7666-7C39-9F4A-7E6ADE929B1D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BAFE7C-8E35-F6EC-64F8-68340008D60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5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" y="-7501"/>
            <a:ext cx="13715172" cy="24386940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2855634" y="23155418"/>
            <a:ext cx="2695941" cy="800527"/>
          </a:xfrm>
        </p:spPr>
        <p:txBody>
          <a:bodyPr anchor="ctr">
            <a:noAutofit/>
          </a:bodyPr>
          <a:lstStyle>
            <a:lvl1pPr marL="0" indent="0" algn="ctr"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222088-DF76-9405-E3AA-FA07D7469642}"/>
              </a:ext>
            </a:extLst>
          </p:cNvPr>
          <p:cNvSpPr txBox="1"/>
          <p:nvPr userDrawn="1"/>
        </p:nvSpPr>
        <p:spPr>
          <a:xfrm>
            <a:off x="-4937760" y="22755616"/>
            <a:ext cx="4345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2E302-3109-B43B-A54F-1E581158F0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0000" y="720000"/>
            <a:ext cx="3749040" cy="12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13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81" y="1298144"/>
            <a:ext cx="11830049" cy="47128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81" y="6490691"/>
            <a:ext cx="11830049" cy="1547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7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31" y="22598897"/>
            <a:ext cx="4629149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7"/>
            <a:ext cx="3086101" cy="12981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8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4333151" rtl="0" eaLnBrk="1" latinLnBrk="0" hangingPunct="1">
        <a:lnSpc>
          <a:spcPct val="90000"/>
        </a:lnSpc>
        <a:spcBef>
          <a:spcPct val="0"/>
        </a:spcBef>
        <a:buNone/>
        <a:defRPr sz="208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3285" indent="-1083285" algn="l" defTabSz="4333151" rtl="0" eaLnBrk="1" latinLnBrk="0" hangingPunct="1">
        <a:lnSpc>
          <a:spcPct val="90000"/>
        </a:lnSpc>
        <a:spcBef>
          <a:spcPts val="4740"/>
        </a:spcBef>
        <a:buFont typeface="Arial" panose="020B0604020202020204" pitchFamily="34" charset="0"/>
        <a:buChar char="•"/>
        <a:defRPr sz="13270" kern="1200">
          <a:solidFill>
            <a:schemeClr val="tx1"/>
          </a:solidFill>
          <a:latin typeface="+mn-lt"/>
          <a:ea typeface="+mn-ea"/>
          <a:cs typeface="+mn-cs"/>
        </a:defRPr>
      </a:lvl1pPr>
      <a:lvl2pPr marL="3249861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11375" kern="1200">
          <a:solidFill>
            <a:schemeClr val="tx1"/>
          </a:solidFill>
          <a:latin typeface="+mn-lt"/>
          <a:ea typeface="+mn-ea"/>
          <a:cs typeface="+mn-cs"/>
        </a:defRPr>
      </a:lvl2pPr>
      <a:lvl3pPr marL="5416439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9480" kern="1200">
          <a:solidFill>
            <a:schemeClr val="tx1"/>
          </a:solidFill>
          <a:latin typeface="+mn-lt"/>
          <a:ea typeface="+mn-ea"/>
          <a:cs typeface="+mn-cs"/>
        </a:defRPr>
      </a:lvl3pPr>
      <a:lvl4pPr marL="7583015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4pPr>
      <a:lvl5pPr marL="9749590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5pPr>
      <a:lvl6pPr marL="11916166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6pPr>
      <a:lvl7pPr marL="14082742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7pPr>
      <a:lvl8pPr marL="16249317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8pPr>
      <a:lvl9pPr marL="18415890" indent="-1083285" algn="l" defTabSz="4333151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8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1pPr>
      <a:lvl2pPr marL="2166576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2pPr>
      <a:lvl3pPr marL="4333151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3pPr>
      <a:lvl4pPr marL="6499727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4pPr>
      <a:lvl5pPr marL="8666300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5pPr>
      <a:lvl6pPr marL="10832876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6pPr>
      <a:lvl7pPr marL="12999451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7pPr>
      <a:lvl8pPr marL="15166027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8pPr>
      <a:lvl9pPr marL="17332602" algn="l" defTabSz="4333151" rtl="0" eaLnBrk="1" latinLnBrk="0" hangingPunct="1">
        <a:defRPr sz="8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15041853" y="-38932"/>
            <a:ext cx="11672467" cy="24376476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319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3937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531494" indent="-531494">
                  <a:buFont typeface="+mj-lt"/>
                  <a:buAutoNum type="arabicPeriod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531494" indent="-531494">
                  <a:buFont typeface="+mj-lt"/>
                  <a:buAutoNum type="arabicPeriod" startAt="3"/>
                </a:pPr>
                <a:endParaRPr lang="en-GB" sz="3444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pPr marL="843750" indent="-843750">
                  <a:buAutoNum type="arabicPeriod" startAt="3"/>
                </a:pPr>
                <a:endParaRPr lang="en-GB" sz="3937" dirty="0">
                  <a:solidFill>
                    <a:schemeClr val="tx1"/>
                  </a:solidFill>
                </a:endParaRPr>
              </a:p>
              <a:p>
                <a:r>
                  <a:rPr lang="en-GB" sz="3937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843750" indent="-843750">
                  <a:buFont typeface="+mj-lt"/>
                  <a:buAutoNum type="arabicPeriod"/>
                </a:pPr>
                <a:r>
                  <a:rPr lang="en-GB" sz="3444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3937" dirty="0">
                  <a:solidFill>
                    <a:schemeClr val="tx1"/>
                  </a:solidFill>
                </a:endParaRPr>
              </a:p>
              <a:p>
                <a:pPr algn="ctr"/>
                <a:endParaRPr lang="en-GB" sz="319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943182B-9010-0320-B780-9C110BD51D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187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8434A4C-06EE-DD42-B35E-682A9BB6D2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72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E03103-429D-1BF4-9531-44F8C970634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6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15E82DF-C854-BE78-FAD1-AFA5E267F0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18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0FA92D6-DBF3-C0AE-20B1-2D948FCE17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2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7F8A889-0840-42B8-51AD-DAEC12470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28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6489FA6-A33C-5804-CB42-49440DF7BF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264144-E8D4-4BFA-B7D5-EC7E0DE8D375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CECCDF13-C939-40DD-8858-C80EFFD602F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D61266-EFB0-4F91-98B0-F7336CF0FF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236</TotalTime>
  <Words>103</Words>
  <Application>Microsoft Office PowerPoint</Application>
  <PresentationFormat>Custom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14</cp:revision>
  <cp:lastPrinted>2026-03-27T14:57:44Z</cp:lastPrinted>
  <dcterms:created xsi:type="dcterms:W3CDTF">2026-03-27T13:21:44Z</dcterms:created>
  <dcterms:modified xsi:type="dcterms:W3CDTF">2026-09-01T16:03:19Z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5f3d21-7675-47a1-a7bf-8316b405c573_Enabled">
    <vt:lpwstr>true</vt:lpwstr>
  </property>
  <property fmtid="{D5CDD505-2E9C-101B-9397-08002B2CF9AE}" pid="3" name="MSIP_Label_e75f3d21-7675-47a1-a7bf-8316b405c573_SetDate">
    <vt:lpwstr>2026-08-18T11:28:18Z</vt:lpwstr>
  </property>
  <property fmtid="{D5CDD505-2E9C-101B-9397-08002B2CF9AE}" pid="4" name="MSIP_Label_e75f3d21-7675-47a1-a7bf-8316b405c573_Method">
    <vt:lpwstr>Privileged</vt:lpwstr>
  </property>
  <property fmtid="{D5CDD505-2E9C-101B-9397-08002B2CF9AE}" pid="5" name="MSIP_Label_e75f3d21-7675-47a1-a7bf-8316b405c573_Name">
    <vt:lpwstr>NO CLASSIFICATION</vt:lpwstr>
  </property>
  <property fmtid="{D5CDD505-2E9C-101B-9397-08002B2CF9AE}" pid="6" name="MSIP_Label_e75f3d21-7675-47a1-a7bf-8316b405c573_SiteId">
    <vt:lpwstr>c6874728-71e6-41fe-a9e1-2e8c36776ad8</vt:lpwstr>
  </property>
  <property fmtid="{D5CDD505-2E9C-101B-9397-08002B2CF9AE}" pid="7" name="MSIP_Label_e75f3d21-7675-47a1-a7bf-8316b405c573_ActionId">
    <vt:lpwstr>2ecf8893-0b48-4940-a69a-da01ee15cfb1</vt:lpwstr>
  </property>
  <property fmtid="{D5CDD505-2E9C-101B-9397-08002B2CF9AE}" pid="8" name="MSIP_Label_e75f3d21-7675-47a1-a7bf-8316b405c573_ContentBits">
    <vt:lpwstr>0</vt:lpwstr>
  </property>
  <property fmtid="{D5CDD505-2E9C-101B-9397-08002B2CF9AE}" pid="9" name="MSIP_Label_e75f3d21-7675-47a1-a7bf-8316b405c573_Tag">
    <vt:lpwstr>50, 0, 1, 1</vt:lpwstr>
  </property>
  <property fmtid="{D5CDD505-2E9C-101B-9397-08002B2CF9AE}" pid="10" name="ContentTypeId">
    <vt:lpwstr>0x0101003234B5539BD5B1459E1850EBAA08EFB4</vt:lpwstr>
  </property>
  <property fmtid="{D5CDD505-2E9C-101B-9397-08002B2CF9AE}" pid="11" name="MediaServiceImageTags">
    <vt:lpwstr/>
  </property>
</Properties>
</file>