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5143500" type="screen16x9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8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" dt="2026-09-01T16:03:33.5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12" autoAdjust="0"/>
    <p:restoredTop sz="94660"/>
  </p:normalViewPr>
  <p:slideViewPr>
    <p:cSldViewPr snapToGrid="0" showGuides="1">
      <p:cViewPr varScale="1">
        <p:scale>
          <a:sx n="216" d="100"/>
          <a:sy n="216" d="100"/>
        </p:scale>
        <p:origin x="208" y="696"/>
      </p:cViewPr>
      <p:guideLst>
        <p:guide orient="horz" pos="1448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96f89df8-cfbe-4ff5-aaa2-42155f231d81::" providerId="AD" clId="Web-{00000000-0000-0000-0000-000000000000}"/>
    <pc:docChg chg="modSld">
      <pc:chgData name="Guest User" userId="S::urn:spo:tenantanon#96f89df8-cfbe-4ff5-aaa2-42155f231d81::" providerId="AD" clId="Web-{00000000-0000-0000-0000-000000000000}" dt="2026-09-01T16:03:33.591" v="0"/>
      <pc:docMkLst>
        <pc:docMk/>
      </pc:docMkLst>
      <pc:sldChg chg="delSp">
        <pc:chgData name="Guest User" userId="S::urn:spo:tenantanon#96f89df8-cfbe-4ff5-aaa2-42155f231d81::" providerId="AD" clId="Web-{00000000-0000-0000-0000-000000000000}" dt="2026-09-01T16:03:33.591" v="0"/>
        <pc:sldMkLst>
          <pc:docMk/>
          <pc:sldMk cId="707015177" sldId="256"/>
        </pc:sldMkLst>
        <pc:spChg chg="del">
          <ac:chgData name="Guest User" userId="S::urn:spo:tenantanon#96f89df8-cfbe-4ff5-aaa2-42155f231d81::" providerId="AD" clId="Web-{00000000-0000-0000-0000-000000000000}" dt="2026-09-01T16:03:33.591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55"/>
            <a:ext cx="9143998" cy="514256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B8DD8C-8FFB-26B6-FD5F-0BB7A1CDC59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E6749B-ABEF-6A11-5C27-06EB087919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88DECD-C5D3-7CD7-D02E-53EA637684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50EF8-4EA2-3DC3-E705-4272B044CD20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EE15D5-7BB5-1F9D-51C7-65A36C6696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4"/>
            <a:ext cx="9145104" cy="5143191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E970104-DF37-D543-5798-6D8C20785C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CB7FBF-7358-16BD-8B3B-CF0DB3387C1C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BB06E7-8A09-AAD6-8BCF-E9CC83281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96E454-0AB4-89F4-DA48-DCA49AE733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38592-686A-B8FD-2A92-6962706A576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072C50-0004-D079-4734-CFE5DD406D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49885F2-6D11-2404-7E44-B20C29BD19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351F9-1288-35F0-7453-41161B3E3F25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0F411B-46C3-660B-C94A-1CF30826CE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A35E758E-2320-31A7-1E54-ED06A3FBA5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A59B8-ADB0-C20A-0129-CDC9610D2B8D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C46FDF-014E-0F53-C3AA-4A571DC36F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8FA1BCD-6868-067C-0393-B64CED4CDF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9D1CD5-0E5B-6E79-4307-1EED60AA4063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3C1FB1-C90B-D3F4-1AF4-49F135849A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B8340EB-5B1F-4499-EFCC-DBE309A39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3ED33-3021-911A-1268-B6A68E7891DA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83A83A-A130-AD63-7996-987D2E81A9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A30E6-7099-9698-182B-7D0E159DE39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C7F9E1-A039-6415-91A8-9F9A9CBB065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48971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31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1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6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24265" y="0"/>
            <a:ext cx="2462921" cy="51435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674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12147" indent="-112147">
                  <a:buFont typeface="+mj-lt"/>
                  <a:buAutoNum type="arabicPeriod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83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674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00C1EA5-D3DD-8EC2-DDD1-EA605E51FD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7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3893E6B-B2BA-7F0A-17D7-86D955C880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7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68E1587-A2C4-7F55-D479-0D2C796E11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3A7D16C-D293-395B-3180-1B47812792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B90C68-35A5-F9D2-DE60-24C0834317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216C6B2-35C8-1E80-8817-64D65FD37E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C94746-8B2C-E878-F4E2-7ECCBF6E28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8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06965F-1E94-48FB-AEA4-B9492E6E998D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F18250CB-956D-4750-A539-1BC57E0A39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470100-4E65-4AC6-82F7-5509F68EED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</TotalTime>
  <Words>103</Words>
  <Application>Microsoft Office PowerPoint</Application>
  <PresentationFormat>On-screen Show (16:9)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9</cp:revision>
  <dcterms:created xsi:type="dcterms:W3CDTF">2026-03-27T13:21:44Z</dcterms:created>
  <dcterms:modified xsi:type="dcterms:W3CDTF">2026-09-01T16:03:34Z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2026-08-20T11:12:24Z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e1510011-9214-42ba-ba0e-fefc9f76f5aa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