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77" autoAdjust="0"/>
    <p:restoredTop sz="94660"/>
  </p:normalViewPr>
  <p:slideViewPr>
    <p:cSldViewPr snapToGrid="0">
      <p:cViewPr varScale="1">
        <p:scale>
          <a:sx n="71" d="100"/>
          <a:sy n="71" d="100"/>
        </p:scale>
        <p:origin x="64" y="9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478D0E-348C-91D0-44A3-9617C6CA076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39D32B3-E22B-55F4-9981-669FEA8460C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D779F2-430C-25AF-8011-452C07EB37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1B665-90F8-4A4B-912E-B0CEB386EF2E}" type="datetimeFigureOut">
              <a:rPr lang="en-GB" smtClean="0"/>
              <a:t>08/05/2026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FD7833-7437-049B-BC6B-147282F7A7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90AD3E-2DF0-9E11-D527-ABE749763D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F4516-F842-4696-95B9-32931F8314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09865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8A1B6E-4C21-0DB7-EE3F-FAA6F38444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4D4D891-E98E-CF56-1E6E-DFCE7E2368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A8A729-8299-A03B-01EC-5BE9CB908F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1B665-90F8-4A4B-912E-B0CEB386EF2E}" type="datetimeFigureOut">
              <a:rPr lang="en-GB" smtClean="0"/>
              <a:t>08/05/2026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A31D0D-4578-C63B-16EB-32F80C9806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E82F5C-A5A9-CBF5-054C-B3909C505F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F4516-F842-4696-95B9-32931F8314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51239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EA78249-91BB-481D-15C7-07DB411A7CB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44A2042-82E8-F0A6-34D9-CAC099ECD7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EC948E-C1DF-F357-3694-0E443B8E74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1B665-90F8-4A4B-912E-B0CEB386EF2E}" type="datetimeFigureOut">
              <a:rPr lang="en-GB" smtClean="0"/>
              <a:t>08/05/2026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B27C54-012C-58CB-0546-53A621E0A2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C7DFC9-CB73-DE9E-7276-0A84101759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F4516-F842-4696-95B9-32931F8314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35995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43D10B-8030-D92F-FFB2-F6CDB104C9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F7DA3C-3628-BE08-0F14-7674E5D590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D9937F-3A20-C308-B805-33B7FA030A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1B665-90F8-4A4B-912E-B0CEB386EF2E}" type="datetimeFigureOut">
              <a:rPr lang="en-GB" smtClean="0"/>
              <a:t>08/05/2026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956D09-49AF-E6C7-258E-04B89F2B06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5E175A-229E-FB6E-7A14-885C7515FC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F4516-F842-4696-95B9-32931F8314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92747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D73FF8-5B49-9D49-7C61-3C93924E3A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5B788D-AB54-703F-FD4B-999E86D2E5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96FCA9-D89E-007A-97CE-1A17DBC876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1B665-90F8-4A4B-912E-B0CEB386EF2E}" type="datetimeFigureOut">
              <a:rPr lang="en-GB" smtClean="0"/>
              <a:t>08/05/2026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55B6E5-A043-D370-C247-B5C3E8759B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D21EF7-F638-6DD1-E022-72CF3260A2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F4516-F842-4696-95B9-32931F8314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80082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B1E8E0-944F-3536-23EA-7661E0A2DB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419763-1680-C074-219E-2BEEB35EC3B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C7B75D1-D779-3176-EDDC-C6D05EEF2C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CA8D8A6-F29B-99FF-88AF-97D836259A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1B665-90F8-4A4B-912E-B0CEB386EF2E}" type="datetimeFigureOut">
              <a:rPr lang="en-GB" smtClean="0"/>
              <a:t>08/05/2026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D80D119-1A47-5CF4-79F8-2E40F84BDE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21208C6-B1F1-37E5-AB58-77C2C23C42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F4516-F842-4696-95B9-32931F8314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5837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3D58ED-B9C2-0ED5-E2E4-3B915E2DA9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5C68D13-5FD1-15B9-7C14-9BF04B5760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BA25723-2396-D25D-A641-6226DF6B1C9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DF648A7-7CE7-258C-7594-1F24FA66A60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54C60DB-B09E-E250-DD24-FBC1323751D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6D6B347-2D91-B9F9-670F-D834D5A52F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1B665-90F8-4A4B-912E-B0CEB386EF2E}" type="datetimeFigureOut">
              <a:rPr lang="en-GB" smtClean="0"/>
              <a:t>08/05/2026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642F9E4-6464-F5B1-B699-5F819FFB33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E79D305-8C1A-0745-D868-BBE0F801F3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F4516-F842-4696-95B9-32931F8314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90228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50C734-CE1D-CE18-F02F-B62C0E9BE3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BF661CC-A910-B357-1DEE-8E2DF36686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1B665-90F8-4A4B-912E-B0CEB386EF2E}" type="datetimeFigureOut">
              <a:rPr lang="en-GB" smtClean="0"/>
              <a:t>08/05/2026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C29B331-E209-6FE3-C689-0BEB74414D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9BDE5EF-C84E-0EB4-178D-9EF84F3A07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F4516-F842-4696-95B9-32931F8314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39197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FBF64AC-57D2-99AA-5694-EC6F536604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1B665-90F8-4A4B-912E-B0CEB386EF2E}" type="datetimeFigureOut">
              <a:rPr lang="en-GB" smtClean="0"/>
              <a:t>08/05/2026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9C1B608-E711-580F-A9AA-D7F6AB9DDB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CA63A5B-AD25-E4C4-FCED-9C1BED95DB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F4516-F842-4696-95B9-32931F8314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40663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4F1847-4824-E657-DF91-49A5B6366E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C08C1B-8900-A53B-9A35-C72B1CA232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6F8FECA-A2B9-AFAF-7CA0-C38773D584C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39AFABD-0B53-2CF0-AA61-6492CA0580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1B665-90F8-4A4B-912E-B0CEB386EF2E}" type="datetimeFigureOut">
              <a:rPr lang="en-GB" smtClean="0"/>
              <a:t>08/05/2026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6F2D28-0962-8F72-CCEC-6E75E8E13D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EE544B0-69D0-6C2D-36F3-5E1BC880DC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F4516-F842-4696-95B9-32931F8314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51066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FB5E3A-807E-EE16-6180-ACE3B0B833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F02C47C-8446-88FF-7D1C-782ECA25D91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6E12574-A995-4508-B8A8-1348A09FF3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B0BDA78-2770-B35F-5601-6E3D424C2A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1B665-90F8-4A4B-912E-B0CEB386EF2E}" type="datetimeFigureOut">
              <a:rPr lang="en-GB" smtClean="0"/>
              <a:t>08/05/2026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3EECD75-40B5-9881-B19A-F3E524181E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12E70D7-7AF4-5D69-40AF-6438958309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F4516-F842-4696-95B9-32931F8314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5883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D7322F9-5D15-2774-EF81-A8E4D5C85A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1287BB8-0FCF-C480-18DF-FA12BDDD09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7624CC-CCF4-7AD0-3E41-1078A5E6893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01B665-90F8-4A4B-912E-B0CEB386EF2E}" type="datetimeFigureOut">
              <a:rPr lang="en-GB" smtClean="0"/>
              <a:t>08/05/2026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8FAA68-E9AD-12BB-A5BA-59A94CA826D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C23B9C-AC54-809B-6530-7323EADE9D2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0F4516-F842-4696-95B9-32931F8314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91235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01B83FD6-1C51-B162-83C6-E4C5E01C75A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4884" y="1616123"/>
            <a:ext cx="6402231" cy="36257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48237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Sorcha McClinton</dc:creator>
  <cp:lastModifiedBy>Sorcha McClinton</cp:lastModifiedBy>
  <cp:revision>1</cp:revision>
  <dcterms:created xsi:type="dcterms:W3CDTF">2026-05-08T14:40:37Z</dcterms:created>
  <dcterms:modified xsi:type="dcterms:W3CDTF">2026-05-08T14:41:34Z</dcterms:modified>
</cp:coreProperties>
</file>