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7559675" cy="10331450"/>
  <p:notesSz cx="6858000" cy="9144000"/>
  <p:defaultTextStyle>
    <a:defPPr>
      <a:defRPr lang="en-US"/>
    </a:defPPr>
    <a:lvl1pPr marL="0" algn="l" defTabSz="509499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99" algn="l" defTabSz="509499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998" algn="l" defTabSz="509499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498" algn="l" defTabSz="509499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996" algn="l" defTabSz="509499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495" algn="l" defTabSz="509499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994" algn="l" defTabSz="509499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6492" algn="l" defTabSz="509499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991" algn="l" defTabSz="509499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8" userDrawn="1">
          <p15:clr>
            <a:srgbClr val="A4A3A4"/>
          </p15:clr>
        </p15:guide>
        <p15:guide id="2" pos="382" userDrawn="1">
          <p15:clr>
            <a:srgbClr val="A4A3A4"/>
          </p15:clr>
        </p15:guide>
        <p15:guide id="3" pos="43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34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1532" y="240"/>
      </p:cViewPr>
      <p:guideLst>
        <p:guide orient="horz" pos="2908"/>
        <p:guide pos="382"/>
        <p:guide pos="43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22E04A-B442-45BD-3CEB-171A8586E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" y="0"/>
            <a:ext cx="7558636" cy="10336436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FF6D6DB-580B-4044-A84C-A13DD29A2B52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706087" y="9345274"/>
            <a:ext cx="1485888" cy="339203"/>
          </a:xfrm>
        </p:spPr>
        <p:txBody>
          <a:bodyPr anchor="ctr">
            <a:noAutofit/>
          </a:bodyPr>
          <a:lstStyle>
            <a:lvl1pPr marL="0" indent="0" algn="ctr">
              <a:buNone/>
              <a:defRPr sz="368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3950932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22E04A-B442-45BD-3CEB-171A8586E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" y="0"/>
            <a:ext cx="7558636" cy="10336436"/>
          </a:xfrm>
          <a:prstGeom prst="rect">
            <a:avLst/>
          </a:prstGeom>
        </p:spPr>
      </p:pic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B3022099-86E7-7246-F107-4F1B1C13A9D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06087" y="9345274"/>
            <a:ext cx="1485888" cy="339203"/>
          </a:xfrm>
        </p:spPr>
        <p:txBody>
          <a:bodyPr anchor="ctr">
            <a:noAutofit/>
          </a:bodyPr>
          <a:lstStyle>
            <a:lvl1pPr marL="0" indent="0" algn="ctr">
              <a:buNone/>
              <a:defRPr sz="368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280230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22E04A-B442-45BD-3CEB-171A8586E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" y="0"/>
            <a:ext cx="7558636" cy="10336436"/>
          </a:xfrm>
          <a:prstGeom prst="rect">
            <a:avLst/>
          </a:prstGeom>
        </p:spPr>
      </p:pic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94CC5911-0750-8FAD-7658-9992DF7C53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06087" y="9345274"/>
            <a:ext cx="1485888" cy="339203"/>
          </a:xfrm>
        </p:spPr>
        <p:txBody>
          <a:bodyPr anchor="ctr">
            <a:noAutofit/>
          </a:bodyPr>
          <a:lstStyle>
            <a:lvl1pPr marL="0" indent="0" algn="ctr">
              <a:buNone/>
              <a:defRPr sz="368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4054568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22E04A-B442-45BD-3CEB-171A8586E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" y="0"/>
            <a:ext cx="7558636" cy="10336436"/>
          </a:xfrm>
          <a:prstGeom prst="rect">
            <a:avLst/>
          </a:prstGeom>
        </p:spPr>
      </p:pic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1BB6C1A4-DDE2-A2E1-FAB5-473B4E6ECA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06087" y="9345274"/>
            <a:ext cx="1485888" cy="339203"/>
          </a:xfrm>
        </p:spPr>
        <p:txBody>
          <a:bodyPr anchor="ctr">
            <a:noAutofit/>
          </a:bodyPr>
          <a:lstStyle>
            <a:lvl1pPr marL="0" indent="0" algn="ctr">
              <a:buNone/>
              <a:defRPr sz="368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387876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22E04A-B442-45BD-3CEB-171A8586E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" y="0"/>
            <a:ext cx="7558636" cy="10336436"/>
          </a:xfrm>
          <a:prstGeom prst="rect">
            <a:avLst/>
          </a:prstGeom>
        </p:spPr>
      </p:pic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270FD23A-4A59-627F-F668-AF3BC87153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06087" y="9345274"/>
            <a:ext cx="1485888" cy="339203"/>
          </a:xfrm>
        </p:spPr>
        <p:txBody>
          <a:bodyPr anchor="ctr">
            <a:noAutofit/>
          </a:bodyPr>
          <a:lstStyle>
            <a:lvl1pPr marL="0" indent="0" algn="ctr">
              <a:buNone/>
              <a:defRPr sz="368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149201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22E04A-B442-45BD-3CEB-171A8586E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" y="0"/>
            <a:ext cx="7558636" cy="10336436"/>
          </a:xfrm>
          <a:prstGeom prst="rect">
            <a:avLst/>
          </a:prstGeom>
        </p:spPr>
      </p:pic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FAACF45-A3B5-555E-03E1-C8443DD939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06087" y="9345274"/>
            <a:ext cx="1485888" cy="339203"/>
          </a:xfrm>
        </p:spPr>
        <p:txBody>
          <a:bodyPr anchor="ctr">
            <a:noAutofit/>
          </a:bodyPr>
          <a:lstStyle>
            <a:lvl1pPr marL="0" indent="0" algn="ctr">
              <a:buNone/>
              <a:defRPr sz="368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312464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22E04A-B442-45BD-3CEB-171A8586E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599"/>
            <a:ext cx="7558636" cy="10336436"/>
          </a:xfrm>
          <a:prstGeom prst="rect">
            <a:avLst/>
          </a:prstGeom>
        </p:spPr>
      </p:pic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5A84117-CA55-AD99-911F-A217B67DAB1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06087" y="9345274"/>
            <a:ext cx="1485888" cy="339203"/>
          </a:xfrm>
        </p:spPr>
        <p:txBody>
          <a:bodyPr anchor="ctr">
            <a:noAutofit/>
          </a:bodyPr>
          <a:lstStyle>
            <a:lvl1pPr marL="0" indent="0" algn="ctr">
              <a:buNone/>
              <a:defRPr sz="368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1814430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22E04A-B442-45BD-3CEB-171A8586E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558636" cy="10336436"/>
          </a:xfrm>
          <a:prstGeom prst="rect">
            <a:avLst/>
          </a:prstGeom>
        </p:spPr>
      </p:pic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847A6146-AD04-A012-107C-3678572456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06087" y="9345274"/>
            <a:ext cx="1485888" cy="339203"/>
          </a:xfrm>
        </p:spPr>
        <p:txBody>
          <a:bodyPr anchor="ctr">
            <a:noAutofit/>
          </a:bodyPr>
          <a:lstStyle>
            <a:lvl1pPr marL="0" indent="0" algn="ctr">
              <a:buNone/>
              <a:defRPr sz="368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3411086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31" y="550057"/>
            <a:ext cx="6520219" cy="199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31" y="2750272"/>
            <a:ext cx="6520219" cy="6555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31" y="9575730"/>
            <a:ext cx="1700928" cy="550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5676C-D1F7-48ED-BFF5-9139977025AE}" type="datetimeFigureOut">
              <a:rPr lang="en-GB" smtClean="0"/>
              <a:t>07/05/2026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6" y="9575730"/>
            <a:ext cx="2551390" cy="550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1" y="9575730"/>
            <a:ext cx="1700928" cy="550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D94FF-DACF-48A1-97E8-F2796CA88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55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1" r:id="rId8"/>
  </p:sldLayoutIdLst>
  <p:txStyles>
    <p:titleStyle>
      <a:lvl1pPr algn="l" defTabSz="1622738" rtl="0" eaLnBrk="1" latinLnBrk="0" hangingPunct="1">
        <a:lnSpc>
          <a:spcPct val="90000"/>
        </a:lnSpc>
        <a:spcBef>
          <a:spcPct val="0"/>
        </a:spcBef>
        <a:buNone/>
        <a:defRPr sz="78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5684" indent="-405684" algn="l" defTabSz="1622738" rtl="0" eaLnBrk="1" latinLnBrk="0" hangingPunct="1">
        <a:lnSpc>
          <a:spcPct val="90000"/>
        </a:lnSpc>
        <a:spcBef>
          <a:spcPts val="1775"/>
        </a:spcBef>
        <a:buFont typeface="Arial" panose="020B0604020202020204" pitchFamily="34" charset="0"/>
        <a:buChar char="•"/>
        <a:defRPr sz="4970" kern="1200">
          <a:solidFill>
            <a:schemeClr val="tx1"/>
          </a:solidFill>
          <a:latin typeface="+mn-lt"/>
          <a:ea typeface="+mn-ea"/>
          <a:cs typeface="+mn-cs"/>
        </a:defRPr>
      </a:lvl1pPr>
      <a:lvl2pPr marL="1217053" indent="-405684" algn="l" defTabSz="1622738" rtl="0" eaLnBrk="1" latinLnBrk="0" hangingPunct="1">
        <a:lnSpc>
          <a:spcPct val="90000"/>
        </a:lnSpc>
        <a:spcBef>
          <a:spcPts val="888"/>
        </a:spcBef>
        <a:buFont typeface="Arial" panose="020B0604020202020204" pitchFamily="34" charset="0"/>
        <a:buChar char="•"/>
        <a:defRPr sz="4260" kern="1200">
          <a:solidFill>
            <a:schemeClr val="tx1"/>
          </a:solidFill>
          <a:latin typeface="+mn-lt"/>
          <a:ea typeface="+mn-ea"/>
          <a:cs typeface="+mn-cs"/>
        </a:defRPr>
      </a:lvl2pPr>
      <a:lvl3pPr marL="2028423" indent="-405684" algn="l" defTabSz="1622738" rtl="0" eaLnBrk="1" latinLnBrk="0" hangingPunct="1">
        <a:lnSpc>
          <a:spcPct val="90000"/>
        </a:lnSpc>
        <a:spcBef>
          <a:spcPts val="888"/>
        </a:spcBef>
        <a:buFont typeface="Arial" panose="020B0604020202020204" pitchFamily="34" charset="0"/>
        <a:buChar char="•"/>
        <a:defRPr sz="3550" kern="1200">
          <a:solidFill>
            <a:schemeClr val="tx1"/>
          </a:solidFill>
          <a:latin typeface="+mn-lt"/>
          <a:ea typeface="+mn-ea"/>
          <a:cs typeface="+mn-cs"/>
        </a:defRPr>
      </a:lvl3pPr>
      <a:lvl4pPr marL="2839793" indent="-405684" algn="l" defTabSz="1622738" rtl="0" eaLnBrk="1" latinLnBrk="0" hangingPunct="1">
        <a:lnSpc>
          <a:spcPct val="90000"/>
        </a:lnSpc>
        <a:spcBef>
          <a:spcPts val="888"/>
        </a:spcBef>
        <a:buFont typeface="Arial" panose="020B0604020202020204" pitchFamily="34" charset="0"/>
        <a:buChar char="•"/>
        <a:defRPr sz="3194" kern="1200">
          <a:solidFill>
            <a:schemeClr val="tx1"/>
          </a:solidFill>
          <a:latin typeface="+mn-lt"/>
          <a:ea typeface="+mn-ea"/>
          <a:cs typeface="+mn-cs"/>
        </a:defRPr>
      </a:lvl4pPr>
      <a:lvl5pPr marL="3651161" indent="-405684" algn="l" defTabSz="1622738" rtl="0" eaLnBrk="1" latinLnBrk="0" hangingPunct="1">
        <a:lnSpc>
          <a:spcPct val="90000"/>
        </a:lnSpc>
        <a:spcBef>
          <a:spcPts val="888"/>
        </a:spcBef>
        <a:buFont typeface="Arial" panose="020B0604020202020204" pitchFamily="34" charset="0"/>
        <a:buChar char="•"/>
        <a:defRPr sz="3194" kern="1200">
          <a:solidFill>
            <a:schemeClr val="tx1"/>
          </a:solidFill>
          <a:latin typeface="+mn-lt"/>
          <a:ea typeface="+mn-ea"/>
          <a:cs typeface="+mn-cs"/>
        </a:defRPr>
      </a:lvl5pPr>
      <a:lvl6pPr marL="4462531" indent="-405684" algn="l" defTabSz="1622738" rtl="0" eaLnBrk="1" latinLnBrk="0" hangingPunct="1">
        <a:lnSpc>
          <a:spcPct val="90000"/>
        </a:lnSpc>
        <a:spcBef>
          <a:spcPts val="888"/>
        </a:spcBef>
        <a:buFont typeface="Arial" panose="020B0604020202020204" pitchFamily="34" charset="0"/>
        <a:buChar char="•"/>
        <a:defRPr sz="3194" kern="1200">
          <a:solidFill>
            <a:schemeClr val="tx1"/>
          </a:solidFill>
          <a:latin typeface="+mn-lt"/>
          <a:ea typeface="+mn-ea"/>
          <a:cs typeface="+mn-cs"/>
        </a:defRPr>
      </a:lvl6pPr>
      <a:lvl7pPr marL="5273899" indent="-405684" algn="l" defTabSz="1622738" rtl="0" eaLnBrk="1" latinLnBrk="0" hangingPunct="1">
        <a:lnSpc>
          <a:spcPct val="90000"/>
        </a:lnSpc>
        <a:spcBef>
          <a:spcPts val="888"/>
        </a:spcBef>
        <a:buFont typeface="Arial" panose="020B0604020202020204" pitchFamily="34" charset="0"/>
        <a:buChar char="•"/>
        <a:defRPr sz="3194" kern="1200">
          <a:solidFill>
            <a:schemeClr val="tx1"/>
          </a:solidFill>
          <a:latin typeface="+mn-lt"/>
          <a:ea typeface="+mn-ea"/>
          <a:cs typeface="+mn-cs"/>
        </a:defRPr>
      </a:lvl7pPr>
      <a:lvl8pPr marL="6085268" indent="-405684" algn="l" defTabSz="1622738" rtl="0" eaLnBrk="1" latinLnBrk="0" hangingPunct="1">
        <a:lnSpc>
          <a:spcPct val="90000"/>
        </a:lnSpc>
        <a:spcBef>
          <a:spcPts val="888"/>
        </a:spcBef>
        <a:buFont typeface="Arial" panose="020B0604020202020204" pitchFamily="34" charset="0"/>
        <a:buChar char="•"/>
        <a:defRPr sz="3194" kern="1200">
          <a:solidFill>
            <a:schemeClr val="tx1"/>
          </a:solidFill>
          <a:latin typeface="+mn-lt"/>
          <a:ea typeface="+mn-ea"/>
          <a:cs typeface="+mn-cs"/>
        </a:defRPr>
      </a:lvl8pPr>
      <a:lvl9pPr marL="6896636" indent="-405684" algn="l" defTabSz="1622738" rtl="0" eaLnBrk="1" latinLnBrk="0" hangingPunct="1">
        <a:lnSpc>
          <a:spcPct val="90000"/>
        </a:lnSpc>
        <a:spcBef>
          <a:spcPts val="888"/>
        </a:spcBef>
        <a:buFont typeface="Arial" panose="020B0604020202020204" pitchFamily="34" charset="0"/>
        <a:buChar char="•"/>
        <a:defRPr sz="31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2738" rtl="0" eaLnBrk="1" latinLnBrk="0" hangingPunct="1">
        <a:defRPr sz="3194" kern="1200">
          <a:solidFill>
            <a:schemeClr val="tx1"/>
          </a:solidFill>
          <a:latin typeface="+mn-lt"/>
          <a:ea typeface="+mn-ea"/>
          <a:cs typeface="+mn-cs"/>
        </a:defRPr>
      </a:lvl1pPr>
      <a:lvl2pPr marL="811368" algn="l" defTabSz="1622738" rtl="0" eaLnBrk="1" latinLnBrk="0" hangingPunct="1">
        <a:defRPr sz="3194" kern="1200">
          <a:solidFill>
            <a:schemeClr val="tx1"/>
          </a:solidFill>
          <a:latin typeface="+mn-lt"/>
          <a:ea typeface="+mn-ea"/>
          <a:cs typeface="+mn-cs"/>
        </a:defRPr>
      </a:lvl2pPr>
      <a:lvl3pPr marL="1622738" algn="l" defTabSz="1622738" rtl="0" eaLnBrk="1" latinLnBrk="0" hangingPunct="1">
        <a:defRPr sz="3194" kern="1200">
          <a:solidFill>
            <a:schemeClr val="tx1"/>
          </a:solidFill>
          <a:latin typeface="+mn-lt"/>
          <a:ea typeface="+mn-ea"/>
          <a:cs typeface="+mn-cs"/>
        </a:defRPr>
      </a:lvl3pPr>
      <a:lvl4pPr marL="2434107" algn="l" defTabSz="1622738" rtl="0" eaLnBrk="1" latinLnBrk="0" hangingPunct="1">
        <a:defRPr sz="3194" kern="1200">
          <a:solidFill>
            <a:schemeClr val="tx1"/>
          </a:solidFill>
          <a:latin typeface="+mn-lt"/>
          <a:ea typeface="+mn-ea"/>
          <a:cs typeface="+mn-cs"/>
        </a:defRPr>
      </a:lvl4pPr>
      <a:lvl5pPr marL="3245475" algn="l" defTabSz="1622738" rtl="0" eaLnBrk="1" latinLnBrk="0" hangingPunct="1">
        <a:defRPr sz="3194" kern="1200">
          <a:solidFill>
            <a:schemeClr val="tx1"/>
          </a:solidFill>
          <a:latin typeface="+mn-lt"/>
          <a:ea typeface="+mn-ea"/>
          <a:cs typeface="+mn-cs"/>
        </a:defRPr>
      </a:lvl5pPr>
      <a:lvl6pPr marL="4056846" algn="l" defTabSz="1622738" rtl="0" eaLnBrk="1" latinLnBrk="0" hangingPunct="1">
        <a:defRPr sz="3194" kern="1200">
          <a:solidFill>
            <a:schemeClr val="tx1"/>
          </a:solidFill>
          <a:latin typeface="+mn-lt"/>
          <a:ea typeface="+mn-ea"/>
          <a:cs typeface="+mn-cs"/>
        </a:defRPr>
      </a:lvl6pPr>
      <a:lvl7pPr marL="4868214" algn="l" defTabSz="1622738" rtl="0" eaLnBrk="1" latinLnBrk="0" hangingPunct="1">
        <a:defRPr sz="3194" kern="1200">
          <a:solidFill>
            <a:schemeClr val="tx1"/>
          </a:solidFill>
          <a:latin typeface="+mn-lt"/>
          <a:ea typeface="+mn-ea"/>
          <a:cs typeface="+mn-cs"/>
        </a:defRPr>
      </a:lvl7pPr>
      <a:lvl8pPr marL="5679584" algn="l" defTabSz="1622738" rtl="0" eaLnBrk="1" latinLnBrk="0" hangingPunct="1">
        <a:defRPr sz="3194" kern="1200">
          <a:solidFill>
            <a:schemeClr val="tx1"/>
          </a:solidFill>
          <a:latin typeface="+mn-lt"/>
          <a:ea typeface="+mn-ea"/>
          <a:cs typeface="+mn-cs"/>
        </a:defRPr>
      </a:lvl8pPr>
      <a:lvl9pPr marL="6490952" algn="l" defTabSz="1622738" rtl="0" eaLnBrk="1" latinLnBrk="0" hangingPunct="1">
        <a:defRPr sz="31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nough@homeoffice.gov.u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2C6C2D9-8301-C0D7-A95E-D5F06F6CC7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B44AA82-616A-4A66-BA81-A7E377856FB4}"/>
              </a:ext>
            </a:extLst>
          </p:cNvPr>
          <p:cNvGrpSpPr/>
          <p:nvPr/>
        </p:nvGrpSpPr>
        <p:grpSpPr>
          <a:xfrm>
            <a:off x="10378402" y="1256776"/>
            <a:ext cx="4371668" cy="9129679"/>
            <a:chOff x="10117882" y="0"/>
            <a:chExt cx="4743404" cy="990600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BE62CB4-546C-4ADD-9DD8-71D02FDAD7B0}"/>
                </a:ext>
              </a:extLst>
            </p:cNvPr>
            <p:cNvGrpSpPr/>
            <p:nvPr/>
          </p:nvGrpSpPr>
          <p:grpSpPr>
            <a:xfrm>
              <a:off x="10117882" y="0"/>
              <a:ext cx="4743404" cy="9906000"/>
              <a:chOff x="10117882" y="0"/>
              <a:chExt cx="4743404" cy="9906000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42F41A7-C3D5-4106-8729-6434FB0AFD86}"/>
                  </a:ext>
                </a:extLst>
              </p:cNvPr>
              <p:cNvSpPr/>
              <p:nvPr/>
            </p:nvSpPr>
            <p:spPr>
              <a:xfrm>
                <a:off x="10117882" y="0"/>
                <a:ext cx="4743404" cy="990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GB" sz="1196" b="1" dirty="0">
                    <a:solidFill>
                      <a:schemeClr val="tx1"/>
                    </a:solidFill>
                  </a:rPr>
                  <a:t>HOW TO SAVE AS AN IMAGE</a:t>
                </a:r>
              </a:p>
              <a:p>
                <a:r>
                  <a:rPr lang="en-GB" sz="1474" dirty="0">
                    <a:solidFill>
                      <a:schemeClr val="tx1"/>
                    </a:solidFill>
                  </a:rPr>
                  <a:t>On PC:</a:t>
                </a:r>
              </a:p>
              <a:p>
                <a:pPr marL="315978" indent="-315978">
                  <a:buFont typeface="+mj-lt"/>
                  <a:buAutoNum type="arabicPeriod"/>
                </a:pPr>
                <a:r>
                  <a:rPr lang="en-GB" sz="1289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Click ‘File’ then ‘Save as’</a:t>
                </a:r>
              </a:p>
              <a:p>
                <a:pPr marL="315978" indent="-315978">
                  <a:buFont typeface="+mj-lt"/>
                  <a:buAutoNum type="arabicPeriod"/>
                </a:pPr>
                <a:r>
                  <a:rPr lang="en-GB" sz="1289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Next to ‘Save as type’, click the dropdown menu and select ‘JPEG File Interchange Format (*.jpg)’ </a:t>
                </a:r>
              </a:p>
              <a:p>
                <a:pPr marL="315978" indent="-315978">
                  <a:buFont typeface="+mj-lt"/>
                  <a:buAutoNum type="arabicPeriod"/>
                </a:pPr>
                <a:r>
                  <a:rPr lang="en-GB" sz="1289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Click ‘Save as’ (see below)</a:t>
                </a:r>
              </a:p>
              <a:p>
                <a:pPr marL="199042" indent="-199042">
                  <a:buFont typeface="+mj-lt"/>
                  <a:buAutoNum type="arabicPeriod"/>
                </a:pPr>
                <a:endParaRPr lang="en-GB" sz="1289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99042" indent="-199042">
                  <a:buFont typeface="+mj-lt"/>
                  <a:buAutoNum type="arabicPeriod" startAt="3"/>
                </a:pPr>
                <a:endParaRPr lang="en-GB" sz="1289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99042" indent="-199042">
                  <a:buFont typeface="+mj-lt"/>
                  <a:buAutoNum type="arabicPeriod" startAt="3"/>
                </a:pPr>
                <a:endParaRPr lang="en-GB" sz="1289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99042" indent="-199042">
                  <a:buFont typeface="+mj-lt"/>
                  <a:buAutoNum type="arabicPeriod" startAt="3"/>
                </a:pPr>
                <a:endParaRPr lang="en-GB" sz="1289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15978" indent="-315978">
                  <a:buAutoNum type="arabicPeriod" startAt="3"/>
                </a:pPr>
                <a:endParaRPr lang="en-GB" sz="1474" dirty="0">
                  <a:solidFill>
                    <a:schemeClr val="tx1"/>
                  </a:solidFill>
                </a:endParaRPr>
              </a:p>
              <a:p>
                <a:pPr marL="315978" indent="-315978">
                  <a:buAutoNum type="arabicPeriod" startAt="3"/>
                </a:pPr>
                <a:endParaRPr lang="en-GB" sz="1474" dirty="0">
                  <a:solidFill>
                    <a:schemeClr val="tx1"/>
                  </a:solidFill>
                </a:endParaRPr>
              </a:p>
              <a:p>
                <a:pPr marL="315978" indent="-315978">
                  <a:buAutoNum type="arabicPeriod" startAt="3"/>
                </a:pPr>
                <a:endParaRPr lang="en-GB" sz="1474" dirty="0">
                  <a:solidFill>
                    <a:schemeClr val="tx1"/>
                  </a:solidFill>
                </a:endParaRPr>
              </a:p>
              <a:p>
                <a:pPr marL="315978" indent="-315978">
                  <a:buAutoNum type="arabicPeriod" startAt="3"/>
                </a:pPr>
                <a:endParaRPr lang="en-GB" sz="1474" dirty="0">
                  <a:solidFill>
                    <a:schemeClr val="tx1"/>
                  </a:solidFill>
                </a:endParaRPr>
              </a:p>
              <a:p>
                <a:pPr marL="315978" indent="-315978">
                  <a:buAutoNum type="arabicPeriod" startAt="3"/>
                </a:pPr>
                <a:endParaRPr lang="en-GB" sz="1474" dirty="0">
                  <a:solidFill>
                    <a:schemeClr val="tx1"/>
                  </a:solidFill>
                </a:endParaRPr>
              </a:p>
              <a:p>
                <a:pPr marL="315978" indent="-315978">
                  <a:buAutoNum type="arabicPeriod" startAt="3"/>
                </a:pPr>
                <a:endParaRPr lang="en-GB" sz="1474" dirty="0">
                  <a:solidFill>
                    <a:schemeClr val="tx1"/>
                  </a:solidFill>
                </a:endParaRPr>
              </a:p>
              <a:p>
                <a:pPr marL="315978" indent="-315978">
                  <a:buAutoNum type="arabicPeriod" startAt="3"/>
                </a:pPr>
                <a:endParaRPr lang="en-GB" sz="1474" dirty="0">
                  <a:solidFill>
                    <a:schemeClr val="tx1"/>
                  </a:solidFill>
                </a:endParaRPr>
              </a:p>
              <a:p>
                <a:pPr marL="315978" indent="-315978">
                  <a:buAutoNum type="arabicPeriod" startAt="3"/>
                </a:pPr>
                <a:endParaRPr lang="en-GB" sz="1474" dirty="0">
                  <a:solidFill>
                    <a:schemeClr val="tx1"/>
                  </a:solidFill>
                </a:endParaRPr>
              </a:p>
              <a:p>
                <a:pPr marL="315978" indent="-315978">
                  <a:buAutoNum type="arabicPeriod" startAt="3"/>
                </a:pPr>
                <a:endParaRPr lang="en-GB" sz="1474" dirty="0">
                  <a:solidFill>
                    <a:schemeClr val="tx1"/>
                  </a:solidFill>
                </a:endParaRPr>
              </a:p>
              <a:p>
                <a:pPr marL="315978" indent="-315978">
                  <a:buAutoNum type="arabicPeriod" startAt="3"/>
                </a:pPr>
                <a:endParaRPr lang="en-GB" sz="1474" dirty="0">
                  <a:solidFill>
                    <a:schemeClr val="tx1"/>
                  </a:solidFill>
                </a:endParaRPr>
              </a:p>
              <a:p>
                <a:pPr marL="315978" indent="-315978">
                  <a:buAutoNum type="arabicPeriod" startAt="3"/>
                </a:pPr>
                <a:endParaRPr lang="en-GB" sz="1474" dirty="0">
                  <a:solidFill>
                    <a:schemeClr val="tx1"/>
                  </a:solidFill>
                </a:endParaRPr>
              </a:p>
              <a:p>
                <a:pPr marL="315978" indent="-315978">
                  <a:buAutoNum type="arabicPeriod" startAt="3"/>
                </a:pPr>
                <a:endParaRPr lang="en-GB" sz="1474" dirty="0">
                  <a:solidFill>
                    <a:schemeClr val="tx1"/>
                  </a:solidFill>
                </a:endParaRPr>
              </a:p>
              <a:p>
                <a:pPr marL="315978" indent="-315978">
                  <a:buAutoNum type="arabicPeriod" startAt="3"/>
                </a:pPr>
                <a:endParaRPr lang="en-GB" sz="1474" dirty="0">
                  <a:solidFill>
                    <a:schemeClr val="tx1"/>
                  </a:solidFill>
                </a:endParaRPr>
              </a:p>
              <a:p>
                <a:pPr marL="315978" indent="-315978">
                  <a:buAutoNum type="arabicPeriod" startAt="3"/>
                </a:pPr>
                <a:endParaRPr lang="en-GB" sz="1474" dirty="0">
                  <a:solidFill>
                    <a:schemeClr val="tx1"/>
                  </a:solidFill>
                </a:endParaRPr>
              </a:p>
              <a:p>
                <a:pPr marL="315978" indent="-315978">
                  <a:buAutoNum type="arabicPeriod" startAt="3"/>
                </a:pPr>
                <a:endParaRPr lang="en-GB" sz="1474" dirty="0">
                  <a:solidFill>
                    <a:schemeClr val="tx1"/>
                  </a:solidFill>
                </a:endParaRPr>
              </a:p>
              <a:p>
                <a:pPr marL="315978" indent="-315978">
                  <a:buAutoNum type="arabicPeriod" startAt="3"/>
                </a:pPr>
                <a:endParaRPr lang="en-GB" sz="1474" dirty="0">
                  <a:solidFill>
                    <a:schemeClr val="tx1"/>
                  </a:solidFill>
                </a:endParaRPr>
              </a:p>
              <a:p>
                <a:pPr marL="315978" indent="-315978">
                  <a:buAutoNum type="arabicPeriod" startAt="3"/>
                </a:pPr>
                <a:endParaRPr lang="en-GB" sz="1474" dirty="0">
                  <a:solidFill>
                    <a:schemeClr val="tx1"/>
                  </a:solidFill>
                </a:endParaRPr>
              </a:p>
              <a:p>
                <a:r>
                  <a:rPr lang="en-GB" sz="1474" dirty="0">
                    <a:solidFill>
                      <a:schemeClr val="tx1"/>
                    </a:solidFill>
                  </a:rPr>
                  <a:t>On Mac: </a:t>
                </a:r>
              </a:p>
              <a:p>
                <a:pPr marL="315978" indent="-315978">
                  <a:buFont typeface="+mj-lt"/>
                  <a:buAutoNum type="arabicPeriod"/>
                </a:pPr>
                <a:r>
                  <a:rPr lang="en-GB" sz="1289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Click ‘File’ then ‘Export’</a:t>
                </a:r>
              </a:p>
              <a:p>
                <a:pPr marL="315978" indent="-315978">
                  <a:buFont typeface="+mj-lt"/>
                  <a:buAutoNum type="arabicPeriod"/>
                </a:pPr>
                <a:r>
                  <a:rPr lang="en-GB" sz="1289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Choose JPEG in the ‘File Format’ dropdown menu</a:t>
                </a:r>
              </a:p>
              <a:p>
                <a:pPr marL="315978" indent="-315978">
                  <a:buFont typeface="+mj-lt"/>
                  <a:buAutoNum type="arabicPeriod"/>
                </a:pPr>
                <a:r>
                  <a:rPr lang="en-GB" sz="1289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Click ‘Export’ (see below)</a:t>
                </a:r>
              </a:p>
              <a:p>
                <a:endParaRPr lang="en-GB" sz="1474" dirty="0">
                  <a:solidFill>
                    <a:schemeClr val="tx1"/>
                  </a:solidFill>
                </a:endParaRPr>
              </a:p>
              <a:p>
                <a:pPr algn="ctr"/>
                <a:endParaRPr lang="en-GB" sz="1196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5DF6C5F2-6501-4F97-89EE-AEED1A4F261C}"/>
                  </a:ext>
                </a:extLst>
              </p:cNvPr>
              <p:cNvGrpSpPr/>
              <p:nvPr/>
            </p:nvGrpSpPr>
            <p:grpSpPr>
              <a:xfrm>
                <a:off x="10207156" y="1484315"/>
                <a:ext cx="3748195" cy="4737581"/>
                <a:chOff x="10207156" y="1484315"/>
                <a:chExt cx="3748195" cy="4737581"/>
              </a:xfrm>
            </p:grpSpPr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3E12DCA5-11AE-4D89-A49A-29B2224A47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r="43915" b="23885"/>
                <a:stretch/>
              </p:blipFill>
              <p:spPr>
                <a:xfrm>
                  <a:off x="10207156" y="1484315"/>
                  <a:ext cx="3518088" cy="4737581"/>
                </a:xfrm>
                <a:prstGeom prst="rect">
                  <a:avLst/>
                </a:prstGeom>
              </p:spPr>
            </p:pic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2CD76A1C-2864-4213-8EB0-1AB72100A8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95313" b="23885"/>
                <a:stretch/>
              </p:blipFill>
              <p:spPr>
                <a:xfrm>
                  <a:off x="13661360" y="1484315"/>
                  <a:ext cx="293991" cy="4737581"/>
                </a:xfrm>
                <a:prstGeom prst="rect">
                  <a:avLst/>
                </a:prstGeom>
              </p:spPr>
            </p:pic>
          </p:grpSp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832018A-A75D-4394-9842-F97687010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71690" y="7486776"/>
              <a:ext cx="4121102" cy="2305148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0E3DE64-AD8D-459F-B35D-BFFD53A17659}"/>
              </a:ext>
            </a:extLst>
          </p:cNvPr>
          <p:cNvSpPr txBox="1"/>
          <p:nvPr/>
        </p:nvSpPr>
        <p:spPr>
          <a:xfrm>
            <a:off x="9594356" y="11508204"/>
            <a:ext cx="7666588" cy="45371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1474" b="1" i="1" dirty="0">
                <a:latin typeface="Arial" panose="020B0604020202020204" pitchFamily="34" charset="0"/>
                <a:ea typeface="Calibri" panose="020F0502020204030204" pitchFamily="34" charset="0"/>
              </a:rPr>
              <a:t>All partner assets must be approved by the Enough campaign team before use. Please contact the team on </a:t>
            </a:r>
            <a:r>
              <a:rPr lang="en-GB" sz="1474" b="1" i="1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hlinkClick r:id="rId4"/>
              </a:rPr>
              <a:t>enough@homeoffice.gov.uk</a:t>
            </a:r>
            <a:endParaRPr lang="en-GB" sz="1474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015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7EC40CC-CB26-2E99-FFD0-C9BE27B711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0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E5F774B-10FD-B4DB-FE5D-FC10B1E7EF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31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D3FA420-FB48-8D65-7E17-0C204F7754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13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F45C15E-3149-AA88-3F5A-2EE8D65C2C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28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D4DFD12-8654-E93E-ABA9-8C5D514EC2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46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9CE7C5D-DA42-DAA3-66C6-6D29055D7F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93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E20037A-C484-F39A-9E3F-39E65757F1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7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AWG ENOUG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D8002"/>
      </a:accent1>
      <a:accent2>
        <a:srgbClr val="FF604D"/>
      </a:accent2>
      <a:accent3>
        <a:srgbClr val="01E8B8"/>
      </a:accent3>
      <a:accent4>
        <a:srgbClr val="0BB09B"/>
      </a:accent4>
      <a:accent5>
        <a:srgbClr val="646AE0"/>
      </a:accent5>
      <a:accent6>
        <a:srgbClr val="F7C027"/>
      </a:accent6>
      <a:hlink>
        <a:srgbClr val="ED8002"/>
      </a:hlink>
      <a:folHlink>
        <a:srgbClr val="646AE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5.194-HO-VAWG Isolating English (1-1 ratio)" id="{39D69996-B99F-4711-A924-2BB2AE62B79B}" vid="{B2447722-152E-4224-B0CA-5EE2EFDB32C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103</Words>
  <Application>Microsoft Office PowerPoint</Application>
  <PresentationFormat>Custom</PresentationFormat>
  <Paragraphs>31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UK Government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Behaviour change campaign (Welsh)</dc:subject>
  <dc:creator>Dante Attuoni (Omnicom)</dc:creator>
  <cp:keywords>Behaviour; change; campaign; Welsh; 35.194</cp:keywords>
  <cp:lastModifiedBy>Kiera Savage</cp:lastModifiedBy>
  <cp:revision>12</cp:revision>
  <cp:lastPrinted>2026-03-27T14:57:44Z</cp:lastPrinted>
  <dcterms:created xsi:type="dcterms:W3CDTF">2026-03-27T13:21:44Z</dcterms:created>
  <dcterms:modified xsi:type="dcterms:W3CDTF">2026-05-07T10:03:35Z</dcterms:modified>
  <cp:category/>
</cp:coreProperties>
</file>