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3716000" cy="24382413"/>
  <p:notesSz cx="6858000" cy="9144000"/>
  <p:defaultTextStyle>
    <a:defPPr>
      <a:defRPr lang="en-US"/>
    </a:defPPr>
    <a:lvl1pPr marL="0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1pPr>
    <a:lvl2pPr marL="879011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2pPr>
    <a:lvl3pPr marL="1758023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3pPr>
    <a:lvl4pPr marL="2637034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4pPr>
    <a:lvl5pPr marL="3516046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5pPr>
    <a:lvl6pPr marL="4395057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6pPr>
    <a:lvl7pPr marL="5274069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7pPr>
    <a:lvl8pPr marL="6153078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8pPr>
    <a:lvl9pPr marL="7032089" algn="l" defTabSz="879011" rtl="0" eaLnBrk="1" latinLnBrk="0" hangingPunct="1">
      <a:defRPr sz="34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4" userDrawn="1">
          <p15:clr>
            <a:srgbClr val="A4A3A4"/>
          </p15:clr>
        </p15:guide>
        <p15:guide id="2" pos="693" userDrawn="1">
          <p15:clr>
            <a:srgbClr val="A4A3A4"/>
          </p15:clr>
        </p15:guide>
        <p15:guide id="3" pos="79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37" autoAdjust="0"/>
    <p:restoredTop sz="94660"/>
  </p:normalViewPr>
  <p:slideViewPr>
    <p:cSldViewPr snapToGrid="0" showGuides="1">
      <p:cViewPr varScale="1">
        <p:scale>
          <a:sx n="24" d="100"/>
          <a:sy n="24" d="100"/>
        </p:scale>
        <p:origin x="12" y="240"/>
      </p:cViewPr>
      <p:guideLst>
        <p:guide orient="horz" pos="6864"/>
        <p:guide pos="693"/>
        <p:guide pos="79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0474"/>
            <a:ext cx="13716000" cy="24392887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44117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78534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720179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05852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57899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78825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7502"/>
            <a:ext cx="13716000" cy="2438694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2855634" y="23155418"/>
            <a:ext cx="2695941" cy="800527"/>
          </a:xfrm>
        </p:spPr>
        <p:txBody>
          <a:bodyPr anchor="ctr">
            <a:noAutofit/>
          </a:bodyPr>
          <a:lstStyle>
            <a:lvl1pPr marL="0" indent="0" algn="ctr">
              <a:buNone/>
              <a:defRPr sz="9842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4081713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42981" y="1298144"/>
            <a:ext cx="11830049" cy="4712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2981" y="6490691"/>
            <a:ext cx="11830049" cy="1547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2977" y="22598897"/>
            <a:ext cx="3086101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3431" y="22598897"/>
            <a:ext cx="4629149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86925" y="22598897"/>
            <a:ext cx="3086101" cy="12981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8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4333151" rtl="0" eaLnBrk="1" latinLnBrk="0" hangingPunct="1">
        <a:lnSpc>
          <a:spcPct val="90000"/>
        </a:lnSpc>
        <a:spcBef>
          <a:spcPct val="0"/>
        </a:spcBef>
        <a:buNone/>
        <a:defRPr sz="20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3285" indent="-1083285" algn="l" defTabSz="4333151" rtl="0" eaLnBrk="1" latinLnBrk="0" hangingPunct="1">
        <a:lnSpc>
          <a:spcPct val="90000"/>
        </a:lnSpc>
        <a:spcBef>
          <a:spcPts val="4740"/>
        </a:spcBef>
        <a:buFont typeface="Arial" panose="020B0604020202020204" pitchFamily="34" charset="0"/>
        <a:buChar char="•"/>
        <a:defRPr sz="13270" kern="1200">
          <a:solidFill>
            <a:schemeClr val="tx1"/>
          </a:solidFill>
          <a:latin typeface="+mn-lt"/>
          <a:ea typeface="+mn-ea"/>
          <a:cs typeface="+mn-cs"/>
        </a:defRPr>
      </a:lvl1pPr>
      <a:lvl2pPr marL="3249861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11375" kern="1200">
          <a:solidFill>
            <a:schemeClr val="tx1"/>
          </a:solidFill>
          <a:latin typeface="+mn-lt"/>
          <a:ea typeface="+mn-ea"/>
          <a:cs typeface="+mn-cs"/>
        </a:defRPr>
      </a:lvl2pPr>
      <a:lvl3pPr marL="5416439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9480" kern="1200">
          <a:solidFill>
            <a:schemeClr val="tx1"/>
          </a:solidFill>
          <a:latin typeface="+mn-lt"/>
          <a:ea typeface="+mn-ea"/>
          <a:cs typeface="+mn-cs"/>
        </a:defRPr>
      </a:lvl3pPr>
      <a:lvl4pPr marL="7583015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4pPr>
      <a:lvl5pPr marL="9749590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5pPr>
      <a:lvl6pPr marL="11916166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6pPr>
      <a:lvl7pPr marL="14082742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7pPr>
      <a:lvl8pPr marL="16249317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8pPr>
      <a:lvl9pPr marL="18415890" indent="-1083285" algn="l" defTabSz="4333151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8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1pPr>
      <a:lvl2pPr marL="2166576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2pPr>
      <a:lvl3pPr marL="4333151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3pPr>
      <a:lvl4pPr marL="6499727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4pPr>
      <a:lvl5pPr marL="8666300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5pPr>
      <a:lvl6pPr marL="10832876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6pPr>
      <a:lvl7pPr marL="12999451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7pPr>
      <a:lvl8pPr marL="15166027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8pPr>
      <a:lvl9pPr marL="17332602" algn="l" defTabSz="4333151" rtl="0" eaLnBrk="1" latinLnBrk="0" hangingPunct="1">
        <a:defRPr sz="8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15956253" y="34220"/>
            <a:ext cx="11672467" cy="24376476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3194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3937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531494" indent="-531494">
                  <a:buFont typeface="+mj-lt"/>
                  <a:buAutoNum type="arabicPeriod"/>
                </a:pPr>
                <a:endParaRPr lang="en-GB" sz="3444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31494" indent="-531494">
                  <a:buFont typeface="+mj-lt"/>
                  <a:buAutoNum type="arabicPeriod" startAt="3"/>
                </a:pPr>
                <a:endParaRPr lang="en-GB" sz="3444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31494" indent="-531494">
                  <a:buFont typeface="+mj-lt"/>
                  <a:buAutoNum type="arabicPeriod" startAt="3"/>
                </a:pPr>
                <a:endParaRPr lang="en-GB" sz="3444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31494" indent="-531494">
                  <a:buFont typeface="+mj-lt"/>
                  <a:buAutoNum type="arabicPeriod" startAt="3"/>
                </a:pPr>
                <a:endParaRPr lang="en-GB" sz="3444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pPr marL="843750" indent="-843750">
                  <a:buAutoNum type="arabicPeriod" startAt="3"/>
                </a:pPr>
                <a:endParaRPr lang="en-GB" sz="3937" dirty="0">
                  <a:solidFill>
                    <a:schemeClr val="tx1"/>
                  </a:solidFill>
                </a:endParaRPr>
              </a:p>
              <a:p>
                <a:r>
                  <a:rPr lang="en-GB" sz="3937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843750" indent="-843750">
                  <a:buFont typeface="+mj-lt"/>
                  <a:buAutoNum type="arabicPeriod"/>
                </a:pPr>
                <a:r>
                  <a:rPr lang="en-GB" sz="3444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3937" dirty="0">
                  <a:solidFill>
                    <a:schemeClr val="tx1"/>
                  </a:solidFill>
                </a:endParaRPr>
              </a:p>
              <a:p>
                <a:pPr algn="ctr"/>
                <a:endParaRPr lang="en-GB" sz="3194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6858001" y="26002361"/>
            <a:ext cx="20469989" cy="121174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3937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3937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3937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943182B-9010-0320-B780-9C110BD51D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7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8434A4C-06EE-DD42-B35E-682A9BB6D2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7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6E03103-429D-1BF4-9531-44F8C97063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65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5E82DF-C854-BE78-FAD1-AFA5E267F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8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FA92D6-DBF3-C0AE-20B1-2D948FCE17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28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07F8A889-0840-42B8-51AD-DAEC12470F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28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6489FA6-A33C-5804-CB42-49440DF7BF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103</Words>
  <Application>Microsoft Office PowerPoint</Application>
  <PresentationFormat>Custom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7</cp:revision>
  <cp:lastPrinted>2026-03-27T14:57:44Z</cp:lastPrinted>
  <dcterms:created xsi:type="dcterms:W3CDTF">2026-03-27T13:21:44Z</dcterms:created>
  <dcterms:modified xsi:type="dcterms:W3CDTF">2026-05-07T10:05:15Z</dcterms:modified>
  <cp:category/>
</cp:coreProperties>
</file>