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3716000" cy="18288000"/>
  <p:notesSz cx="6858000" cy="9144000"/>
  <p:defaultTextStyle>
    <a:defPPr>
      <a:defRPr lang="en-US"/>
    </a:defPPr>
    <a:lvl1pPr marL="0" algn="l" defTabSz="911585" rtl="0" eaLnBrk="1" latinLnBrk="0" hangingPunct="1">
      <a:defRPr sz="3589" kern="1200">
        <a:solidFill>
          <a:schemeClr val="tx1"/>
        </a:solidFill>
        <a:latin typeface="+mn-lt"/>
        <a:ea typeface="+mn-ea"/>
        <a:cs typeface="+mn-cs"/>
      </a:defRPr>
    </a:lvl1pPr>
    <a:lvl2pPr marL="911585" algn="l" defTabSz="911585" rtl="0" eaLnBrk="1" latinLnBrk="0" hangingPunct="1">
      <a:defRPr sz="3589" kern="1200">
        <a:solidFill>
          <a:schemeClr val="tx1"/>
        </a:solidFill>
        <a:latin typeface="+mn-lt"/>
        <a:ea typeface="+mn-ea"/>
        <a:cs typeface="+mn-cs"/>
      </a:defRPr>
    </a:lvl2pPr>
    <a:lvl3pPr marL="1823169" algn="l" defTabSz="911585" rtl="0" eaLnBrk="1" latinLnBrk="0" hangingPunct="1">
      <a:defRPr sz="3589" kern="1200">
        <a:solidFill>
          <a:schemeClr val="tx1"/>
        </a:solidFill>
        <a:latin typeface="+mn-lt"/>
        <a:ea typeface="+mn-ea"/>
        <a:cs typeface="+mn-cs"/>
      </a:defRPr>
    </a:lvl3pPr>
    <a:lvl4pPr marL="2734754" algn="l" defTabSz="911585" rtl="0" eaLnBrk="1" latinLnBrk="0" hangingPunct="1">
      <a:defRPr sz="3589" kern="1200">
        <a:solidFill>
          <a:schemeClr val="tx1"/>
        </a:solidFill>
        <a:latin typeface="+mn-lt"/>
        <a:ea typeface="+mn-ea"/>
        <a:cs typeface="+mn-cs"/>
      </a:defRPr>
    </a:lvl4pPr>
    <a:lvl5pPr marL="3646338" algn="l" defTabSz="911585" rtl="0" eaLnBrk="1" latinLnBrk="0" hangingPunct="1">
      <a:defRPr sz="3589" kern="1200">
        <a:solidFill>
          <a:schemeClr val="tx1"/>
        </a:solidFill>
        <a:latin typeface="+mn-lt"/>
        <a:ea typeface="+mn-ea"/>
        <a:cs typeface="+mn-cs"/>
      </a:defRPr>
    </a:lvl5pPr>
    <a:lvl6pPr marL="4557923" algn="l" defTabSz="911585" rtl="0" eaLnBrk="1" latinLnBrk="0" hangingPunct="1">
      <a:defRPr sz="3589" kern="1200">
        <a:solidFill>
          <a:schemeClr val="tx1"/>
        </a:solidFill>
        <a:latin typeface="+mn-lt"/>
        <a:ea typeface="+mn-ea"/>
        <a:cs typeface="+mn-cs"/>
      </a:defRPr>
    </a:lvl6pPr>
    <a:lvl7pPr marL="5469507" algn="l" defTabSz="911585" rtl="0" eaLnBrk="1" latinLnBrk="0" hangingPunct="1">
      <a:defRPr sz="3589" kern="1200">
        <a:solidFill>
          <a:schemeClr val="tx1"/>
        </a:solidFill>
        <a:latin typeface="+mn-lt"/>
        <a:ea typeface="+mn-ea"/>
        <a:cs typeface="+mn-cs"/>
      </a:defRPr>
    </a:lvl7pPr>
    <a:lvl8pPr marL="6381089" algn="l" defTabSz="911585" rtl="0" eaLnBrk="1" latinLnBrk="0" hangingPunct="1">
      <a:defRPr sz="3589" kern="1200">
        <a:solidFill>
          <a:schemeClr val="tx1"/>
        </a:solidFill>
        <a:latin typeface="+mn-lt"/>
        <a:ea typeface="+mn-ea"/>
        <a:cs typeface="+mn-cs"/>
      </a:defRPr>
    </a:lvl8pPr>
    <a:lvl9pPr marL="7292674" algn="l" defTabSz="911585" rtl="0" eaLnBrk="1" latinLnBrk="0" hangingPunct="1">
      <a:defRPr sz="358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148" userDrawn="1">
          <p15:clr>
            <a:srgbClr val="A4A3A4"/>
          </p15:clr>
        </p15:guide>
        <p15:guide id="2" pos="693" userDrawn="1">
          <p15:clr>
            <a:srgbClr val="A4A3A4"/>
          </p15:clr>
        </p15:guide>
        <p15:guide id="3" pos="79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47" autoAdjust="0"/>
    <p:restoredTop sz="94660"/>
  </p:normalViewPr>
  <p:slideViewPr>
    <p:cSldViewPr snapToGrid="0" showGuides="1">
      <p:cViewPr varScale="1">
        <p:scale>
          <a:sx n="35" d="100"/>
          <a:sy n="35" d="100"/>
        </p:scale>
        <p:origin x="1280" y="252"/>
      </p:cViewPr>
      <p:guideLst>
        <p:guide orient="horz" pos="5148"/>
        <p:guide pos="693"/>
        <p:guide pos="79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3716000" cy="18296826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F6D6DB-580B-4044-A84C-A13DD29A2B52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3470835" y="16498099"/>
            <a:ext cx="2695941" cy="600434"/>
          </a:xfrm>
        </p:spPr>
        <p:txBody>
          <a:bodyPr anchor="ctr">
            <a:noAutofit/>
          </a:bodyPr>
          <a:lstStyle>
            <a:lvl1pPr marL="0" indent="0" algn="ctr">
              <a:buNone/>
              <a:defRPr sz="692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3950932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3715999" cy="18296826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F6D6DB-580B-4044-A84C-A13DD29A2B52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3470835" y="16498099"/>
            <a:ext cx="2695941" cy="600434"/>
          </a:xfrm>
        </p:spPr>
        <p:txBody>
          <a:bodyPr anchor="ctr">
            <a:noAutofit/>
          </a:bodyPr>
          <a:lstStyle>
            <a:lvl1pPr marL="0" indent="0" algn="ctr">
              <a:buNone/>
              <a:defRPr sz="692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2883050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3715999" cy="18296826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F6D6DB-580B-4044-A84C-A13DD29A2B52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3470835" y="16498099"/>
            <a:ext cx="2695941" cy="600434"/>
          </a:xfrm>
        </p:spPr>
        <p:txBody>
          <a:bodyPr anchor="ctr">
            <a:noAutofit/>
          </a:bodyPr>
          <a:lstStyle>
            <a:lvl1pPr marL="0" indent="0" algn="ctr">
              <a:buNone/>
              <a:defRPr sz="692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1097534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3715999" cy="18296826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F6D6DB-580B-4044-A84C-A13DD29A2B52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3470835" y="16498099"/>
            <a:ext cx="2695941" cy="600434"/>
          </a:xfrm>
        </p:spPr>
        <p:txBody>
          <a:bodyPr anchor="ctr">
            <a:noAutofit/>
          </a:bodyPr>
          <a:lstStyle>
            <a:lvl1pPr marL="0" indent="0" algn="ctr">
              <a:buNone/>
              <a:defRPr sz="692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169442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3715999" cy="18296826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F6D6DB-580B-4044-A84C-A13DD29A2B52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3470835" y="16498099"/>
            <a:ext cx="2695941" cy="600434"/>
          </a:xfrm>
        </p:spPr>
        <p:txBody>
          <a:bodyPr anchor="ctr">
            <a:noAutofit/>
          </a:bodyPr>
          <a:lstStyle>
            <a:lvl1pPr marL="0" indent="0" algn="ctr">
              <a:buNone/>
              <a:defRPr sz="692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3428495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3715999" cy="18296826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F6D6DB-580B-4044-A84C-A13DD29A2B52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3470835" y="16498099"/>
            <a:ext cx="2695941" cy="600434"/>
          </a:xfrm>
        </p:spPr>
        <p:txBody>
          <a:bodyPr anchor="ctr">
            <a:noAutofit/>
          </a:bodyPr>
          <a:lstStyle>
            <a:lvl1pPr marL="0" indent="0" algn="ctr">
              <a:buNone/>
              <a:defRPr sz="692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3941246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3715999" cy="18296826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F6D6DB-580B-4044-A84C-A13DD29A2B52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3470835" y="16498099"/>
            <a:ext cx="2695941" cy="600434"/>
          </a:xfrm>
        </p:spPr>
        <p:txBody>
          <a:bodyPr anchor="ctr">
            <a:noAutofit/>
          </a:bodyPr>
          <a:lstStyle>
            <a:lvl1pPr marL="0" indent="0" algn="ctr">
              <a:buNone/>
              <a:defRPr sz="692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31118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3715999" cy="18296826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F6D6DB-580B-4044-A84C-A13DD29A2B52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3470835" y="16498099"/>
            <a:ext cx="2695941" cy="600434"/>
          </a:xfrm>
        </p:spPr>
        <p:txBody>
          <a:bodyPr anchor="ctr">
            <a:noAutofit/>
          </a:bodyPr>
          <a:lstStyle>
            <a:lvl1pPr marL="0" indent="0" algn="ctr">
              <a:buNone/>
              <a:defRPr sz="692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243870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81" y="973672"/>
            <a:ext cx="11830049" cy="3534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81" y="4868335"/>
            <a:ext cx="11830049" cy="11603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9" y="16950276"/>
            <a:ext cx="3086101" cy="9736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5676C-D1F7-48ED-BFF5-9139977025AE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31" y="16950276"/>
            <a:ext cx="4629149" cy="9736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16950276"/>
            <a:ext cx="3086101" cy="9736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D94FF-DACF-48A1-97E8-F2796CA886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55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8" r:id="rId3"/>
    <p:sldLayoutId id="2147483687" r:id="rId4"/>
    <p:sldLayoutId id="2147483689" r:id="rId5"/>
    <p:sldLayoutId id="2147483690" r:id="rId6"/>
    <p:sldLayoutId id="2147483691" r:id="rId7"/>
    <p:sldLayoutId id="2147483692" r:id="rId8"/>
  </p:sldLayoutIdLst>
  <p:txStyles>
    <p:titleStyle>
      <a:lvl1pPr algn="l" defTabSz="3046639" rtl="0" eaLnBrk="1" latinLnBrk="0" hangingPunct="1">
        <a:lnSpc>
          <a:spcPct val="90000"/>
        </a:lnSpc>
        <a:spcBef>
          <a:spcPct val="0"/>
        </a:spcBef>
        <a:buNone/>
        <a:defRPr sz="146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61659" indent="-761659" algn="l" defTabSz="3046639" rtl="0" eaLnBrk="1" latinLnBrk="0" hangingPunct="1">
        <a:lnSpc>
          <a:spcPct val="90000"/>
        </a:lnSpc>
        <a:spcBef>
          <a:spcPts val="3332"/>
        </a:spcBef>
        <a:buFont typeface="Arial" panose="020B0604020202020204" pitchFamily="34" charset="0"/>
        <a:buChar char="•"/>
        <a:defRPr sz="9330" kern="1200">
          <a:solidFill>
            <a:schemeClr val="tx1"/>
          </a:solidFill>
          <a:latin typeface="+mn-lt"/>
          <a:ea typeface="+mn-ea"/>
          <a:cs typeface="+mn-cs"/>
        </a:defRPr>
      </a:lvl1pPr>
      <a:lvl2pPr marL="2284977" indent="-761659" algn="l" defTabSz="3046639" rtl="0" eaLnBrk="1" latinLnBrk="0" hangingPunct="1">
        <a:lnSpc>
          <a:spcPct val="90000"/>
        </a:lnSpc>
        <a:spcBef>
          <a:spcPts val="1666"/>
        </a:spcBef>
        <a:buFont typeface="Arial" panose="020B0604020202020204" pitchFamily="34" charset="0"/>
        <a:buChar char="•"/>
        <a:defRPr sz="7997" kern="1200">
          <a:solidFill>
            <a:schemeClr val="tx1"/>
          </a:solidFill>
          <a:latin typeface="+mn-lt"/>
          <a:ea typeface="+mn-ea"/>
          <a:cs typeface="+mn-cs"/>
        </a:defRPr>
      </a:lvl2pPr>
      <a:lvl3pPr marL="3808298" indent="-761659" algn="l" defTabSz="3046639" rtl="0" eaLnBrk="1" latinLnBrk="0" hangingPunct="1">
        <a:lnSpc>
          <a:spcPct val="90000"/>
        </a:lnSpc>
        <a:spcBef>
          <a:spcPts val="1666"/>
        </a:spcBef>
        <a:buFont typeface="Arial" panose="020B0604020202020204" pitchFamily="34" charset="0"/>
        <a:buChar char="•"/>
        <a:defRPr sz="6665" kern="1200">
          <a:solidFill>
            <a:schemeClr val="tx1"/>
          </a:solidFill>
          <a:latin typeface="+mn-lt"/>
          <a:ea typeface="+mn-ea"/>
          <a:cs typeface="+mn-cs"/>
        </a:defRPr>
      </a:lvl3pPr>
      <a:lvl4pPr marL="5331619" indent="-761659" algn="l" defTabSz="3046639" rtl="0" eaLnBrk="1" latinLnBrk="0" hangingPunct="1">
        <a:lnSpc>
          <a:spcPct val="90000"/>
        </a:lnSpc>
        <a:spcBef>
          <a:spcPts val="1666"/>
        </a:spcBef>
        <a:buFont typeface="Arial" panose="020B0604020202020204" pitchFamily="34" charset="0"/>
        <a:buChar char="•"/>
        <a:defRPr sz="5998" kern="1200">
          <a:solidFill>
            <a:schemeClr val="tx1"/>
          </a:solidFill>
          <a:latin typeface="+mn-lt"/>
          <a:ea typeface="+mn-ea"/>
          <a:cs typeface="+mn-cs"/>
        </a:defRPr>
      </a:lvl4pPr>
      <a:lvl5pPr marL="6854937" indent="-761659" algn="l" defTabSz="3046639" rtl="0" eaLnBrk="1" latinLnBrk="0" hangingPunct="1">
        <a:lnSpc>
          <a:spcPct val="90000"/>
        </a:lnSpc>
        <a:spcBef>
          <a:spcPts val="1666"/>
        </a:spcBef>
        <a:buFont typeface="Arial" panose="020B0604020202020204" pitchFamily="34" charset="0"/>
        <a:buChar char="•"/>
        <a:defRPr sz="5998" kern="1200">
          <a:solidFill>
            <a:schemeClr val="tx1"/>
          </a:solidFill>
          <a:latin typeface="+mn-lt"/>
          <a:ea typeface="+mn-ea"/>
          <a:cs typeface="+mn-cs"/>
        </a:defRPr>
      </a:lvl5pPr>
      <a:lvl6pPr marL="8378258" indent="-761659" algn="l" defTabSz="3046639" rtl="0" eaLnBrk="1" latinLnBrk="0" hangingPunct="1">
        <a:lnSpc>
          <a:spcPct val="90000"/>
        </a:lnSpc>
        <a:spcBef>
          <a:spcPts val="1666"/>
        </a:spcBef>
        <a:buFont typeface="Arial" panose="020B0604020202020204" pitchFamily="34" charset="0"/>
        <a:buChar char="•"/>
        <a:defRPr sz="5998" kern="1200">
          <a:solidFill>
            <a:schemeClr val="tx1"/>
          </a:solidFill>
          <a:latin typeface="+mn-lt"/>
          <a:ea typeface="+mn-ea"/>
          <a:cs typeface="+mn-cs"/>
        </a:defRPr>
      </a:lvl6pPr>
      <a:lvl7pPr marL="9901576" indent="-761659" algn="l" defTabSz="3046639" rtl="0" eaLnBrk="1" latinLnBrk="0" hangingPunct="1">
        <a:lnSpc>
          <a:spcPct val="90000"/>
        </a:lnSpc>
        <a:spcBef>
          <a:spcPts val="1666"/>
        </a:spcBef>
        <a:buFont typeface="Arial" panose="020B0604020202020204" pitchFamily="34" charset="0"/>
        <a:buChar char="•"/>
        <a:defRPr sz="5998" kern="1200">
          <a:solidFill>
            <a:schemeClr val="tx1"/>
          </a:solidFill>
          <a:latin typeface="+mn-lt"/>
          <a:ea typeface="+mn-ea"/>
          <a:cs typeface="+mn-cs"/>
        </a:defRPr>
      </a:lvl7pPr>
      <a:lvl8pPr marL="11424894" indent="-761659" algn="l" defTabSz="3046639" rtl="0" eaLnBrk="1" latinLnBrk="0" hangingPunct="1">
        <a:lnSpc>
          <a:spcPct val="90000"/>
        </a:lnSpc>
        <a:spcBef>
          <a:spcPts val="1666"/>
        </a:spcBef>
        <a:buFont typeface="Arial" panose="020B0604020202020204" pitchFamily="34" charset="0"/>
        <a:buChar char="•"/>
        <a:defRPr sz="5998" kern="1200">
          <a:solidFill>
            <a:schemeClr val="tx1"/>
          </a:solidFill>
          <a:latin typeface="+mn-lt"/>
          <a:ea typeface="+mn-ea"/>
          <a:cs typeface="+mn-cs"/>
        </a:defRPr>
      </a:lvl8pPr>
      <a:lvl9pPr marL="12948212" indent="-761659" algn="l" defTabSz="3046639" rtl="0" eaLnBrk="1" latinLnBrk="0" hangingPunct="1">
        <a:lnSpc>
          <a:spcPct val="90000"/>
        </a:lnSpc>
        <a:spcBef>
          <a:spcPts val="1666"/>
        </a:spcBef>
        <a:buFont typeface="Arial" panose="020B0604020202020204" pitchFamily="34" charset="0"/>
        <a:buChar char="•"/>
        <a:defRPr sz="5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46639" rtl="0" eaLnBrk="1" latinLnBrk="0" hangingPunct="1">
        <a:defRPr sz="5998" kern="1200">
          <a:solidFill>
            <a:schemeClr val="tx1"/>
          </a:solidFill>
          <a:latin typeface="+mn-lt"/>
          <a:ea typeface="+mn-ea"/>
          <a:cs typeface="+mn-cs"/>
        </a:defRPr>
      </a:lvl1pPr>
      <a:lvl2pPr marL="1523318" algn="l" defTabSz="3046639" rtl="0" eaLnBrk="1" latinLnBrk="0" hangingPunct="1">
        <a:defRPr sz="5998" kern="1200">
          <a:solidFill>
            <a:schemeClr val="tx1"/>
          </a:solidFill>
          <a:latin typeface="+mn-lt"/>
          <a:ea typeface="+mn-ea"/>
          <a:cs typeface="+mn-cs"/>
        </a:defRPr>
      </a:lvl2pPr>
      <a:lvl3pPr marL="3046639" algn="l" defTabSz="3046639" rtl="0" eaLnBrk="1" latinLnBrk="0" hangingPunct="1">
        <a:defRPr sz="5998" kern="1200">
          <a:solidFill>
            <a:schemeClr val="tx1"/>
          </a:solidFill>
          <a:latin typeface="+mn-lt"/>
          <a:ea typeface="+mn-ea"/>
          <a:cs typeface="+mn-cs"/>
        </a:defRPr>
      </a:lvl3pPr>
      <a:lvl4pPr marL="4569957" algn="l" defTabSz="3046639" rtl="0" eaLnBrk="1" latinLnBrk="0" hangingPunct="1">
        <a:defRPr sz="5998" kern="1200">
          <a:solidFill>
            <a:schemeClr val="tx1"/>
          </a:solidFill>
          <a:latin typeface="+mn-lt"/>
          <a:ea typeface="+mn-ea"/>
          <a:cs typeface="+mn-cs"/>
        </a:defRPr>
      </a:lvl4pPr>
      <a:lvl5pPr marL="6093275" algn="l" defTabSz="3046639" rtl="0" eaLnBrk="1" latinLnBrk="0" hangingPunct="1">
        <a:defRPr sz="5998" kern="1200">
          <a:solidFill>
            <a:schemeClr val="tx1"/>
          </a:solidFill>
          <a:latin typeface="+mn-lt"/>
          <a:ea typeface="+mn-ea"/>
          <a:cs typeface="+mn-cs"/>
        </a:defRPr>
      </a:lvl5pPr>
      <a:lvl6pPr marL="7616596" algn="l" defTabSz="3046639" rtl="0" eaLnBrk="1" latinLnBrk="0" hangingPunct="1">
        <a:defRPr sz="5998" kern="1200">
          <a:solidFill>
            <a:schemeClr val="tx1"/>
          </a:solidFill>
          <a:latin typeface="+mn-lt"/>
          <a:ea typeface="+mn-ea"/>
          <a:cs typeface="+mn-cs"/>
        </a:defRPr>
      </a:lvl6pPr>
      <a:lvl7pPr marL="9139914" algn="l" defTabSz="3046639" rtl="0" eaLnBrk="1" latinLnBrk="0" hangingPunct="1">
        <a:defRPr sz="5998" kern="1200">
          <a:solidFill>
            <a:schemeClr val="tx1"/>
          </a:solidFill>
          <a:latin typeface="+mn-lt"/>
          <a:ea typeface="+mn-ea"/>
          <a:cs typeface="+mn-cs"/>
        </a:defRPr>
      </a:lvl7pPr>
      <a:lvl8pPr marL="10663235" algn="l" defTabSz="3046639" rtl="0" eaLnBrk="1" latinLnBrk="0" hangingPunct="1">
        <a:defRPr sz="5998" kern="1200">
          <a:solidFill>
            <a:schemeClr val="tx1"/>
          </a:solidFill>
          <a:latin typeface="+mn-lt"/>
          <a:ea typeface="+mn-ea"/>
          <a:cs typeface="+mn-cs"/>
        </a:defRPr>
      </a:lvl8pPr>
      <a:lvl9pPr marL="12186553" algn="l" defTabSz="3046639" rtl="0" eaLnBrk="1" latinLnBrk="0" hangingPunct="1">
        <a:defRPr sz="59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enough@homeoffice.gov.uk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2C6C2D9-8301-C0D7-A95E-D5F06F6CC7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B44AA82-616A-4A66-BA81-A7E377856FB4}"/>
              </a:ext>
            </a:extLst>
          </p:cNvPr>
          <p:cNvGrpSpPr/>
          <p:nvPr/>
        </p:nvGrpSpPr>
        <p:grpSpPr>
          <a:xfrm>
            <a:off x="19007771" y="1805488"/>
            <a:ext cx="8207203" cy="17139710"/>
            <a:chOff x="10117882" y="0"/>
            <a:chExt cx="4743404" cy="99060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BE62CB4-546C-4ADD-9DD8-71D02FDAD7B0}"/>
                </a:ext>
              </a:extLst>
            </p:cNvPr>
            <p:cNvGrpSpPr/>
            <p:nvPr/>
          </p:nvGrpSpPr>
          <p:grpSpPr>
            <a:xfrm>
              <a:off x="10117882" y="0"/>
              <a:ext cx="4743404" cy="9906000"/>
              <a:chOff x="10117882" y="0"/>
              <a:chExt cx="4743404" cy="9906000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42F41A7-C3D5-4106-8729-6434FB0AFD86}"/>
                  </a:ext>
                </a:extLst>
              </p:cNvPr>
              <p:cNvSpPr/>
              <p:nvPr/>
            </p:nvSpPr>
            <p:spPr>
              <a:xfrm>
                <a:off x="10117882" y="0"/>
                <a:ext cx="4743404" cy="9906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GB" sz="2245" b="1" dirty="0">
                    <a:solidFill>
                      <a:schemeClr val="tx1"/>
                    </a:solidFill>
                  </a:rPr>
                  <a:t>HOW TO SAVE AS AN IMAGE</a:t>
                </a:r>
              </a:p>
              <a:p>
                <a:r>
                  <a:rPr lang="en-GB" sz="2767" dirty="0">
                    <a:solidFill>
                      <a:schemeClr val="tx1"/>
                    </a:solidFill>
                  </a:rPr>
                  <a:t>On PC:</a:t>
                </a:r>
              </a:p>
              <a:p>
                <a:pPr marL="593239" indent="-593239">
                  <a:buFont typeface="+mj-lt"/>
                  <a:buAutoNum type="arabicPeriod"/>
                </a:pPr>
                <a:r>
                  <a:rPr lang="en-GB" sz="242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Click ‘File’ then ‘Save as’</a:t>
                </a:r>
              </a:p>
              <a:p>
                <a:pPr marL="593239" indent="-593239">
                  <a:buFont typeface="+mj-lt"/>
                  <a:buAutoNum type="arabicPeriod"/>
                </a:pPr>
                <a:r>
                  <a:rPr lang="en-GB" sz="242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Next to ‘Save as type’, click the dropdown menu and select ‘JPEG File Interchange Format (*.jpg)’ </a:t>
                </a:r>
              </a:p>
              <a:p>
                <a:pPr marL="593239" indent="-593239">
                  <a:buFont typeface="+mj-lt"/>
                  <a:buAutoNum type="arabicPeriod"/>
                </a:pPr>
                <a:r>
                  <a:rPr lang="en-GB" sz="242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Click ‘Save as’ (see below)</a:t>
                </a:r>
              </a:p>
              <a:p>
                <a:pPr marL="373695" indent="-373695">
                  <a:buFont typeface="+mj-lt"/>
                  <a:buAutoNum type="arabicPeriod"/>
                </a:pPr>
                <a:endParaRPr lang="en-GB" sz="242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73695" indent="-373695">
                  <a:buFont typeface="+mj-lt"/>
                  <a:buAutoNum type="arabicPeriod" startAt="3"/>
                </a:pPr>
                <a:endParaRPr lang="en-GB" sz="242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73695" indent="-373695">
                  <a:buFont typeface="+mj-lt"/>
                  <a:buAutoNum type="arabicPeriod" startAt="3"/>
                </a:pPr>
                <a:endParaRPr lang="en-GB" sz="242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73695" indent="-373695">
                  <a:buFont typeface="+mj-lt"/>
                  <a:buAutoNum type="arabicPeriod" startAt="3"/>
                </a:pPr>
                <a:endParaRPr lang="en-GB" sz="242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593239" indent="-593239">
                  <a:buAutoNum type="arabicPeriod" startAt="3"/>
                </a:pPr>
                <a:endParaRPr lang="en-GB" sz="2767" dirty="0">
                  <a:solidFill>
                    <a:schemeClr val="tx1"/>
                  </a:solidFill>
                </a:endParaRPr>
              </a:p>
              <a:p>
                <a:pPr marL="593239" indent="-593239">
                  <a:buAutoNum type="arabicPeriod" startAt="3"/>
                </a:pPr>
                <a:endParaRPr lang="en-GB" sz="2767" dirty="0">
                  <a:solidFill>
                    <a:schemeClr val="tx1"/>
                  </a:solidFill>
                </a:endParaRPr>
              </a:p>
              <a:p>
                <a:pPr marL="593239" indent="-593239">
                  <a:buAutoNum type="arabicPeriod" startAt="3"/>
                </a:pPr>
                <a:endParaRPr lang="en-GB" sz="2767" dirty="0">
                  <a:solidFill>
                    <a:schemeClr val="tx1"/>
                  </a:solidFill>
                </a:endParaRPr>
              </a:p>
              <a:p>
                <a:pPr marL="593239" indent="-593239">
                  <a:buAutoNum type="arabicPeriod" startAt="3"/>
                </a:pPr>
                <a:endParaRPr lang="en-GB" sz="2767" dirty="0">
                  <a:solidFill>
                    <a:schemeClr val="tx1"/>
                  </a:solidFill>
                </a:endParaRPr>
              </a:p>
              <a:p>
                <a:pPr marL="593239" indent="-593239">
                  <a:buAutoNum type="arabicPeriod" startAt="3"/>
                </a:pPr>
                <a:endParaRPr lang="en-GB" sz="2767" dirty="0">
                  <a:solidFill>
                    <a:schemeClr val="tx1"/>
                  </a:solidFill>
                </a:endParaRPr>
              </a:p>
              <a:p>
                <a:pPr marL="593239" indent="-593239">
                  <a:buAutoNum type="arabicPeriod" startAt="3"/>
                </a:pPr>
                <a:endParaRPr lang="en-GB" sz="2767" dirty="0">
                  <a:solidFill>
                    <a:schemeClr val="tx1"/>
                  </a:solidFill>
                </a:endParaRPr>
              </a:p>
              <a:p>
                <a:pPr marL="593239" indent="-593239">
                  <a:buAutoNum type="arabicPeriod" startAt="3"/>
                </a:pPr>
                <a:endParaRPr lang="en-GB" sz="2767" dirty="0">
                  <a:solidFill>
                    <a:schemeClr val="tx1"/>
                  </a:solidFill>
                </a:endParaRPr>
              </a:p>
              <a:p>
                <a:pPr marL="593239" indent="-593239">
                  <a:buAutoNum type="arabicPeriod" startAt="3"/>
                </a:pPr>
                <a:endParaRPr lang="en-GB" sz="2767" dirty="0">
                  <a:solidFill>
                    <a:schemeClr val="tx1"/>
                  </a:solidFill>
                </a:endParaRPr>
              </a:p>
              <a:p>
                <a:pPr marL="593239" indent="-593239">
                  <a:buAutoNum type="arabicPeriod" startAt="3"/>
                </a:pPr>
                <a:endParaRPr lang="en-GB" sz="2767" dirty="0">
                  <a:solidFill>
                    <a:schemeClr val="tx1"/>
                  </a:solidFill>
                </a:endParaRPr>
              </a:p>
              <a:p>
                <a:pPr marL="593239" indent="-593239">
                  <a:buAutoNum type="arabicPeriod" startAt="3"/>
                </a:pPr>
                <a:endParaRPr lang="en-GB" sz="2767" dirty="0">
                  <a:solidFill>
                    <a:schemeClr val="tx1"/>
                  </a:solidFill>
                </a:endParaRPr>
              </a:p>
              <a:p>
                <a:pPr marL="593239" indent="-593239">
                  <a:buAutoNum type="arabicPeriod" startAt="3"/>
                </a:pPr>
                <a:endParaRPr lang="en-GB" sz="2767" dirty="0">
                  <a:solidFill>
                    <a:schemeClr val="tx1"/>
                  </a:solidFill>
                </a:endParaRPr>
              </a:p>
              <a:p>
                <a:pPr marL="593239" indent="-593239">
                  <a:buAutoNum type="arabicPeriod" startAt="3"/>
                </a:pPr>
                <a:endParaRPr lang="en-GB" sz="2767" dirty="0">
                  <a:solidFill>
                    <a:schemeClr val="tx1"/>
                  </a:solidFill>
                </a:endParaRPr>
              </a:p>
              <a:p>
                <a:pPr marL="593239" indent="-593239">
                  <a:buAutoNum type="arabicPeriod" startAt="3"/>
                </a:pPr>
                <a:endParaRPr lang="en-GB" sz="2767" dirty="0">
                  <a:solidFill>
                    <a:schemeClr val="tx1"/>
                  </a:solidFill>
                </a:endParaRPr>
              </a:p>
              <a:p>
                <a:pPr marL="593239" indent="-593239">
                  <a:buAutoNum type="arabicPeriod" startAt="3"/>
                </a:pPr>
                <a:endParaRPr lang="en-GB" sz="2767" dirty="0">
                  <a:solidFill>
                    <a:schemeClr val="tx1"/>
                  </a:solidFill>
                </a:endParaRPr>
              </a:p>
              <a:p>
                <a:pPr marL="593239" indent="-593239">
                  <a:buAutoNum type="arabicPeriod" startAt="3"/>
                </a:pPr>
                <a:endParaRPr lang="en-GB" sz="2767" dirty="0">
                  <a:solidFill>
                    <a:schemeClr val="tx1"/>
                  </a:solidFill>
                </a:endParaRPr>
              </a:p>
              <a:p>
                <a:pPr marL="593239" indent="-593239">
                  <a:buAutoNum type="arabicPeriod" startAt="3"/>
                </a:pPr>
                <a:endParaRPr lang="en-GB" sz="2767" dirty="0">
                  <a:solidFill>
                    <a:schemeClr val="tx1"/>
                  </a:solidFill>
                </a:endParaRPr>
              </a:p>
              <a:p>
                <a:pPr marL="593239" indent="-593239">
                  <a:buAutoNum type="arabicPeriod" startAt="3"/>
                </a:pPr>
                <a:endParaRPr lang="en-GB" sz="2767" dirty="0">
                  <a:solidFill>
                    <a:schemeClr val="tx1"/>
                  </a:solidFill>
                </a:endParaRPr>
              </a:p>
              <a:p>
                <a:r>
                  <a:rPr lang="en-GB" sz="2767" dirty="0">
                    <a:solidFill>
                      <a:schemeClr val="tx1"/>
                    </a:solidFill>
                  </a:rPr>
                  <a:t>On Mac: </a:t>
                </a:r>
              </a:p>
              <a:p>
                <a:pPr marL="593239" indent="-593239">
                  <a:buFont typeface="+mj-lt"/>
                  <a:buAutoNum type="arabicPeriod"/>
                </a:pPr>
                <a:r>
                  <a:rPr lang="en-GB" sz="242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Click ‘File’ then ‘Export’</a:t>
                </a:r>
              </a:p>
              <a:p>
                <a:pPr marL="593239" indent="-593239">
                  <a:buFont typeface="+mj-lt"/>
                  <a:buAutoNum type="arabicPeriod"/>
                </a:pPr>
                <a:r>
                  <a:rPr lang="en-GB" sz="242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Choose JPEG in the ‘File Format’ dropdown menu</a:t>
                </a:r>
              </a:p>
              <a:p>
                <a:pPr marL="593239" indent="-593239">
                  <a:buFont typeface="+mj-lt"/>
                  <a:buAutoNum type="arabicPeriod"/>
                </a:pPr>
                <a:r>
                  <a:rPr lang="en-GB" sz="242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Click ‘Export’ (see below)</a:t>
                </a:r>
              </a:p>
              <a:p>
                <a:endParaRPr lang="en-GB" sz="2767" dirty="0">
                  <a:solidFill>
                    <a:schemeClr val="tx1"/>
                  </a:solidFill>
                </a:endParaRPr>
              </a:p>
              <a:p>
                <a:pPr algn="ctr"/>
                <a:endParaRPr lang="en-GB" sz="2245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5DF6C5F2-6501-4F97-89EE-AEED1A4F261C}"/>
                  </a:ext>
                </a:extLst>
              </p:cNvPr>
              <p:cNvGrpSpPr/>
              <p:nvPr/>
            </p:nvGrpSpPr>
            <p:grpSpPr>
              <a:xfrm>
                <a:off x="10207156" y="1484315"/>
                <a:ext cx="3748195" cy="4737581"/>
                <a:chOff x="10207156" y="1484315"/>
                <a:chExt cx="3748195" cy="4737581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3E12DCA5-11AE-4D89-A49A-29B2224A47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r="43915" b="23885"/>
                <a:stretch/>
              </p:blipFill>
              <p:spPr>
                <a:xfrm>
                  <a:off x="10207156" y="1484315"/>
                  <a:ext cx="3518088" cy="4737581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2CD76A1C-2864-4213-8EB0-1AB72100A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95313" b="23885"/>
                <a:stretch/>
              </p:blipFill>
              <p:spPr>
                <a:xfrm>
                  <a:off x="13661360" y="1484315"/>
                  <a:ext cx="293991" cy="4737581"/>
                </a:xfrm>
                <a:prstGeom prst="rect">
                  <a:avLst/>
                </a:prstGeom>
              </p:spPr>
            </p:pic>
          </p:grp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832018A-A75D-4394-9842-F97687010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71690" y="7486776"/>
              <a:ext cx="4121102" cy="230514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0E3DE64-AD8D-459F-B35D-BFFD53A17659}"/>
              </a:ext>
            </a:extLst>
          </p:cNvPr>
          <p:cNvSpPr txBox="1"/>
          <p:nvPr/>
        </p:nvSpPr>
        <p:spPr>
          <a:xfrm>
            <a:off x="17535832" y="20497192"/>
            <a:ext cx="14392960" cy="8516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2767" b="1" i="1" dirty="0">
                <a:latin typeface="Arial" panose="020B0604020202020204" pitchFamily="34" charset="0"/>
                <a:ea typeface="Calibri" panose="020F0502020204030204" pitchFamily="34" charset="0"/>
              </a:rPr>
              <a:t>All partner assets must be approved by the Enough campaign team before use. Please contact the team on </a:t>
            </a:r>
            <a:r>
              <a:rPr lang="en-GB" sz="2767" b="1" i="1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hlinkClick r:id="rId4"/>
              </a:rPr>
              <a:t>enough@homeoffice.gov.uk</a:t>
            </a:r>
            <a:endParaRPr lang="en-GB" sz="2767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015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E10A21-4A4F-0E00-A6E2-649CE45DB3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0E209EF-44E8-E1EF-14D4-52E096F680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05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EA4EC2A-3979-6262-66B3-DD20298A2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37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130DEC9-6A54-3503-14CD-DD0350808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5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041BBF7-410D-223A-472B-6DDEF68C74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48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53CDB1B-D98E-8361-69BA-EF3DE90568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24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2E53306-775C-F164-0EAF-14C95BF077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30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AWG ENOUG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D8002"/>
      </a:accent1>
      <a:accent2>
        <a:srgbClr val="FF604D"/>
      </a:accent2>
      <a:accent3>
        <a:srgbClr val="01E8B8"/>
      </a:accent3>
      <a:accent4>
        <a:srgbClr val="0BB09B"/>
      </a:accent4>
      <a:accent5>
        <a:srgbClr val="646AE0"/>
      </a:accent5>
      <a:accent6>
        <a:srgbClr val="F7C027"/>
      </a:accent6>
      <a:hlink>
        <a:srgbClr val="ED8002"/>
      </a:hlink>
      <a:folHlink>
        <a:srgbClr val="646AE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5.194-HO-VAWG Isolating English (1-1 ratio)" id="{39D69996-B99F-4711-A924-2BB2AE62B79B}" vid="{B2447722-152E-4224-B0CA-5EE2EFDB32C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</TotalTime>
  <Words>103</Words>
  <Application>Microsoft Office PowerPoint</Application>
  <PresentationFormat>Custom</PresentationFormat>
  <Paragraphs>31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UK Government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Behaviour change campaign (Welsh)</dc:subject>
  <dc:creator>Dante Attuoni (Omnicom)</dc:creator>
  <cp:keywords>Behaviour; change; campaign; Welsh; 35.194</cp:keywords>
  <cp:lastModifiedBy>Kiera Savage</cp:lastModifiedBy>
  <cp:revision>9</cp:revision>
  <cp:lastPrinted>2026-03-27T14:57:44Z</cp:lastPrinted>
  <dcterms:created xsi:type="dcterms:W3CDTF">2026-03-27T13:21:44Z</dcterms:created>
  <dcterms:modified xsi:type="dcterms:W3CDTF">2026-05-07T10:00:28Z</dcterms:modified>
  <cp:category/>
</cp:coreProperties>
</file>